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044" autoAdjust="0"/>
    <p:restoredTop sz="94660"/>
  </p:normalViewPr>
  <p:slideViewPr>
    <p:cSldViewPr>
      <p:cViewPr>
        <p:scale>
          <a:sx n="100" d="100"/>
          <a:sy n="100" d="100"/>
        </p:scale>
        <p:origin x="-6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4236-A3C1-4529-8882-5325CEE6EA44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12393-57EB-41C8-A719-7C6A1FF1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91D40D-C016-4E23-BA9E-2D3E6CAAD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short history of 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CyberPatriot</a:t>
            </a:r>
            <a:r>
              <a:rPr lang="en-US" dirty="0" smtClean="0"/>
              <a:t> Boot 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vs. Linux: a religious war!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3211"/>
            <a:ext cx="3803544" cy="480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3211"/>
            <a:ext cx="4495800" cy="29972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" y="4310299"/>
            <a:ext cx="3890963" cy="24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" y="1171342"/>
            <a:ext cx="8885450" cy="52294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fix any computer?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5208" y="2618913"/>
            <a:ext cx="2521258" cy="3542190"/>
          </a:xfrm>
          <a:custGeom>
            <a:avLst/>
            <a:gdLst>
              <a:gd name="connsiteX0" fmla="*/ 239697 w 2521258"/>
              <a:gd name="connsiteY0" fmla="*/ 3471169 h 3542190"/>
              <a:gd name="connsiteX1" fmla="*/ 8877 w 2521258"/>
              <a:gd name="connsiteY1" fmla="*/ 1127464 h 3542190"/>
              <a:gd name="connsiteX2" fmla="*/ 0 w 2521258"/>
              <a:gd name="connsiteY2" fmla="*/ 0 h 3542190"/>
              <a:gd name="connsiteX3" fmla="*/ 1091953 w 2521258"/>
              <a:gd name="connsiteY3" fmla="*/ 17755 h 3542190"/>
              <a:gd name="connsiteX4" fmla="*/ 2281561 w 2521258"/>
              <a:gd name="connsiteY4" fmla="*/ 133165 h 3542190"/>
              <a:gd name="connsiteX5" fmla="*/ 2521258 w 2521258"/>
              <a:gd name="connsiteY5" fmla="*/ 639192 h 3542190"/>
              <a:gd name="connsiteX6" fmla="*/ 2299316 w 2521258"/>
              <a:gd name="connsiteY6" fmla="*/ 1589103 h 3542190"/>
              <a:gd name="connsiteX7" fmla="*/ 2237173 w 2521258"/>
              <a:gd name="connsiteY7" fmla="*/ 2956264 h 3542190"/>
              <a:gd name="connsiteX8" fmla="*/ 2246050 w 2521258"/>
              <a:gd name="connsiteY8" fmla="*/ 3497802 h 3542190"/>
              <a:gd name="connsiteX9" fmla="*/ 1775534 w 2521258"/>
              <a:gd name="connsiteY9" fmla="*/ 3542190 h 3542190"/>
              <a:gd name="connsiteX10" fmla="*/ 239697 w 2521258"/>
              <a:gd name="connsiteY10" fmla="*/ 3471169 h 35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1258" h="3542190">
                <a:moveTo>
                  <a:pt x="239697" y="3471169"/>
                </a:moveTo>
                <a:lnTo>
                  <a:pt x="8877" y="1127464"/>
                </a:lnTo>
                <a:lnTo>
                  <a:pt x="0" y="0"/>
                </a:lnTo>
                <a:lnTo>
                  <a:pt x="1091953" y="17755"/>
                </a:lnTo>
                <a:lnTo>
                  <a:pt x="2281561" y="133165"/>
                </a:lnTo>
                <a:lnTo>
                  <a:pt x="2521258" y="639192"/>
                </a:lnTo>
                <a:lnTo>
                  <a:pt x="2299316" y="1589103"/>
                </a:lnTo>
                <a:lnTo>
                  <a:pt x="2237173" y="2956264"/>
                </a:lnTo>
                <a:lnTo>
                  <a:pt x="2246050" y="3497802"/>
                </a:lnTo>
                <a:lnTo>
                  <a:pt x="1775534" y="3542190"/>
                </a:lnTo>
                <a:lnTo>
                  <a:pt x="239697" y="347116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52078" y="2618913"/>
            <a:ext cx="3039122" cy="3382392"/>
          </a:xfrm>
          <a:custGeom>
            <a:avLst/>
            <a:gdLst>
              <a:gd name="connsiteX0" fmla="*/ 53266 w 2840854"/>
              <a:gd name="connsiteY0" fmla="*/ 3116062 h 3382392"/>
              <a:gd name="connsiteX1" fmla="*/ 0 w 2840854"/>
              <a:gd name="connsiteY1" fmla="*/ 1402671 h 3382392"/>
              <a:gd name="connsiteX2" fmla="*/ 195308 w 2840854"/>
              <a:gd name="connsiteY2" fmla="*/ 648070 h 3382392"/>
              <a:gd name="connsiteX3" fmla="*/ 834501 w 2840854"/>
              <a:gd name="connsiteY3" fmla="*/ 0 h 3382392"/>
              <a:gd name="connsiteX4" fmla="*/ 2112885 w 2840854"/>
              <a:gd name="connsiteY4" fmla="*/ 266330 h 3382392"/>
              <a:gd name="connsiteX5" fmla="*/ 2485747 w 2840854"/>
              <a:gd name="connsiteY5" fmla="*/ 390617 h 3382392"/>
              <a:gd name="connsiteX6" fmla="*/ 2805343 w 2840854"/>
              <a:gd name="connsiteY6" fmla="*/ 1136341 h 3382392"/>
              <a:gd name="connsiteX7" fmla="*/ 2840854 w 2840854"/>
              <a:gd name="connsiteY7" fmla="*/ 2059619 h 3382392"/>
              <a:gd name="connsiteX8" fmla="*/ 2831976 w 2840854"/>
              <a:gd name="connsiteY8" fmla="*/ 2787588 h 3382392"/>
              <a:gd name="connsiteX9" fmla="*/ 2796466 w 2840854"/>
              <a:gd name="connsiteY9" fmla="*/ 3124939 h 3382392"/>
              <a:gd name="connsiteX10" fmla="*/ 1100831 w 2840854"/>
              <a:gd name="connsiteY10" fmla="*/ 3382392 h 3382392"/>
              <a:gd name="connsiteX11" fmla="*/ 79899 w 2840854"/>
              <a:gd name="connsiteY11" fmla="*/ 3160450 h 33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0854" h="3382392">
                <a:moveTo>
                  <a:pt x="53266" y="3116062"/>
                </a:moveTo>
                <a:lnTo>
                  <a:pt x="0" y="1402671"/>
                </a:lnTo>
                <a:lnTo>
                  <a:pt x="195308" y="648070"/>
                </a:lnTo>
                <a:lnTo>
                  <a:pt x="834501" y="0"/>
                </a:lnTo>
                <a:lnTo>
                  <a:pt x="2112885" y="266330"/>
                </a:lnTo>
                <a:lnTo>
                  <a:pt x="2485747" y="390617"/>
                </a:lnTo>
                <a:lnTo>
                  <a:pt x="2805343" y="1136341"/>
                </a:lnTo>
                <a:lnTo>
                  <a:pt x="2840854" y="2059619"/>
                </a:lnTo>
                <a:lnTo>
                  <a:pt x="2831976" y="2787588"/>
                </a:lnTo>
                <a:lnTo>
                  <a:pt x="2796466" y="3124939"/>
                </a:lnTo>
                <a:lnTo>
                  <a:pt x="1100831" y="3382392"/>
                </a:lnTo>
                <a:lnTo>
                  <a:pt x="79899" y="3160450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1171342"/>
            <a:ext cx="2057400" cy="65745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905000"/>
            <a:ext cx="3124200" cy="24051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4310109"/>
            <a:ext cx="1600200" cy="6428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93976" y="4804012"/>
            <a:ext cx="1897039" cy="1746913"/>
          </a:xfrm>
          <a:custGeom>
            <a:avLst/>
            <a:gdLst>
              <a:gd name="connsiteX0" fmla="*/ 0 w 1897039"/>
              <a:gd name="connsiteY0" fmla="*/ 873457 h 1746913"/>
              <a:gd name="connsiteX1" fmla="*/ 511791 w 1897039"/>
              <a:gd name="connsiteY1" fmla="*/ 272955 h 1746913"/>
              <a:gd name="connsiteX2" fmla="*/ 832514 w 1897039"/>
              <a:gd name="connsiteY2" fmla="*/ 204716 h 1746913"/>
              <a:gd name="connsiteX3" fmla="*/ 1228299 w 1897039"/>
              <a:gd name="connsiteY3" fmla="*/ 170597 h 1746913"/>
              <a:gd name="connsiteX4" fmla="*/ 1583140 w 1897039"/>
              <a:gd name="connsiteY4" fmla="*/ 184245 h 1746913"/>
              <a:gd name="connsiteX5" fmla="*/ 1705970 w 1897039"/>
              <a:gd name="connsiteY5" fmla="*/ 191069 h 1746913"/>
              <a:gd name="connsiteX6" fmla="*/ 1705970 w 1897039"/>
              <a:gd name="connsiteY6" fmla="*/ 75063 h 1746913"/>
              <a:gd name="connsiteX7" fmla="*/ 1719618 w 1897039"/>
              <a:gd name="connsiteY7" fmla="*/ 0 h 1746913"/>
              <a:gd name="connsiteX8" fmla="*/ 1897039 w 1897039"/>
              <a:gd name="connsiteY8" fmla="*/ 225188 h 1746913"/>
              <a:gd name="connsiteX9" fmla="*/ 1712794 w 1897039"/>
              <a:gd name="connsiteY9" fmla="*/ 1084997 h 1746913"/>
              <a:gd name="connsiteX10" fmla="*/ 1781033 w 1897039"/>
              <a:gd name="connsiteY10" fmla="*/ 1746913 h 1746913"/>
              <a:gd name="connsiteX11" fmla="*/ 368490 w 1897039"/>
              <a:gd name="connsiteY11" fmla="*/ 1617260 h 1746913"/>
              <a:gd name="connsiteX12" fmla="*/ 0 w 1897039"/>
              <a:gd name="connsiteY12" fmla="*/ 873457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7039" h="1746913">
                <a:moveTo>
                  <a:pt x="0" y="873457"/>
                </a:moveTo>
                <a:lnTo>
                  <a:pt x="511791" y="272955"/>
                </a:lnTo>
                <a:lnTo>
                  <a:pt x="832514" y="204716"/>
                </a:lnTo>
                <a:lnTo>
                  <a:pt x="1228299" y="170597"/>
                </a:lnTo>
                <a:lnTo>
                  <a:pt x="1583140" y="184245"/>
                </a:lnTo>
                <a:lnTo>
                  <a:pt x="1705970" y="191069"/>
                </a:lnTo>
                <a:lnTo>
                  <a:pt x="1705970" y="75063"/>
                </a:lnTo>
                <a:lnTo>
                  <a:pt x="1719618" y="0"/>
                </a:lnTo>
                <a:lnTo>
                  <a:pt x="1897039" y="225188"/>
                </a:lnTo>
                <a:lnTo>
                  <a:pt x="1712794" y="1084997"/>
                </a:lnTo>
                <a:lnTo>
                  <a:pt x="1781033" y="1746913"/>
                </a:lnTo>
                <a:lnTo>
                  <a:pt x="368490" y="1617260"/>
                </a:lnTo>
                <a:lnTo>
                  <a:pt x="0" y="87345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62100" y="1219200"/>
            <a:ext cx="3543300" cy="1400175"/>
          </a:xfrm>
          <a:custGeom>
            <a:avLst/>
            <a:gdLst>
              <a:gd name="connsiteX0" fmla="*/ 19050 w 3543300"/>
              <a:gd name="connsiteY0" fmla="*/ 1228725 h 1400175"/>
              <a:gd name="connsiteX1" fmla="*/ 0 w 3543300"/>
              <a:gd name="connsiteY1" fmla="*/ 361950 h 1400175"/>
              <a:gd name="connsiteX2" fmla="*/ 371475 w 3543300"/>
              <a:gd name="connsiteY2" fmla="*/ 95250 h 1400175"/>
              <a:gd name="connsiteX3" fmla="*/ 1190625 w 3543300"/>
              <a:gd name="connsiteY3" fmla="*/ 0 h 1400175"/>
              <a:gd name="connsiteX4" fmla="*/ 2647950 w 3543300"/>
              <a:gd name="connsiteY4" fmla="*/ 123825 h 1400175"/>
              <a:gd name="connsiteX5" fmla="*/ 3543300 w 3543300"/>
              <a:gd name="connsiteY5" fmla="*/ 876300 h 1400175"/>
              <a:gd name="connsiteX6" fmla="*/ 3276600 w 3543300"/>
              <a:gd name="connsiteY6" fmla="*/ 1333500 h 1400175"/>
              <a:gd name="connsiteX7" fmla="*/ 3181350 w 3543300"/>
              <a:gd name="connsiteY7" fmla="*/ 1333500 h 1400175"/>
              <a:gd name="connsiteX8" fmla="*/ 2638425 w 3543300"/>
              <a:gd name="connsiteY8" fmla="*/ 1400175 h 1400175"/>
              <a:gd name="connsiteX9" fmla="*/ 2543175 w 3543300"/>
              <a:gd name="connsiteY9" fmla="*/ 1400175 h 1400175"/>
              <a:gd name="connsiteX10" fmla="*/ 1952625 w 3543300"/>
              <a:gd name="connsiteY10" fmla="*/ 1400175 h 1400175"/>
              <a:gd name="connsiteX11" fmla="*/ 1838325 w 3543300"/>
              <a:gd name="connsiteY11" fmla="*/ 1400175 h 1400175"/>
              <a:gd name="connsiteX12" fmla="*/ 57150 w 3543300"/>
              <a:gd name="connsiteY12" fmla="*/ 1343025 h 1400175"/>
              <a:gd name="connsiteX13" fmla="*/ 19050 w 3543300"/>
              <a:gd name="connsiteY13" fmla="*/ 122872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3300" h="1400175">
                <a:moveTo>
                  <a:pt x="19050" y="1228725"/>
                </a:moveTo>
                <a:lnTo>
                  <a:pt x="0" y="361950"/>
                </a:lnTo>
                <a:lnTo>
                  <a:pt x="371475" y="95250"/>
                </a:lnTo>
                <a:lnTo>
                  <a:pt x="1190625" y="0"/>
                </a:lnTo>
                <a:lnTo>
                  <a:pt x="2647950" y="123825"/>
                </a:lnTo>
                <a:lnTo>
                  <a:pt x="3543300" y="876300"/>
                </a:lnTo>
                <a:lnTo>
                  <a:pt x="3276600" y="1333500"/>
                </a:lnTo>
                <a:lnTo>
                  <a:pt x="3181350" y="1333500"/>
                </a:lnTo>
                <a:lnTo>
                  <a:pt x="2638425" y="1400175"/>
                </a:lnTo>
                <a:lnTo>
                  <a:pt x="2543175" y="1400175"/>
                </a:lnTo>
                <a:lnTo>
                  <a:pt x="1952625" y="1400175"/>
                </a:lnTo>
                <a:lnTo>
                  <a:pt x="1838325" y="1400175"/>
                </a:lnTo>
                <a:lnTo>
                  <a:pt x="57150" y="1343025"/>
                </a:lnTo>
                <a:lnTo>
                  <a:pt x="19050" y="12287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8763000" cy="349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3434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43434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220295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6" y="0"/>
            <a:ext cx="86824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UNIX?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60530" y="5610"/>
            <a:ext cx="650739" cy="291710"/>
          </a:xfrm>
          <a:custGeom>
            <a:avLst/>
            <a:gdLst>
              <a:gd name="connsiteX0" fmla="*/ 196344 w 650739"/>
              <a:gd name="connsiteY0" fmla="*/ 280491 h 291710"/>
              <a:gd name="connsiteX1" fmla="*/ 0 w 650739"/>
              <a:gd name="connsiteY1" fmla="*/ 196343 h 291710"/>
              <a:gd name="connsiteX2" fmla="*/ 16830 w 650739"/>
              <a:gd name="connsiteY2" fmla="*/ 28049 h 291710"/>
              <a:gd name="connsiteX3" fmla="*/ 190734 w 650739"/>
              <a:gd name="connsiteY3" fmla="*/ 0 h 291710"/>
              <a:gd name="connsiteX4" fmla="*/ 572201 w 650739"/>
              <a:gd name="connsiteY4" fmla="*/ 0 h 291710"/>
              <a:gd name="connsiteX5" fmla="*/ 650739 w 650739"/>
              <a:gd name="connsiteY5" fmla="*/ 95367 h 291710"/>
              <a:gd name="connsiteX6" fmla="*/ 633909 w 650739"/>
              <a:gd name="connsiteY6" fmla="*/ 291710 h 291710"/>
              <a:gd name="connsiteX7" fmla="*/ 196344 w 650739"/>
              <a:gd name="connsiteY7" fmla="*/ 280491 h 2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739" h="291710">
                <a:moveTo>
                  <a:pt x="196344" y="280491"/>
                </a:moveTo>
                <a:lnTo>
                  <a:pt x="0" y="196343"/>
                </a:lnTo>
                <a:lnTo>
                  <a:pt x="16830" y="28049"/>
                </a:lnTo>
                <a:lnTo>
                  <a:pt x="190734" y="0"/>
                </a:lnTo>
                <a:lnTo>
                  <a:pt x="572201" y="0"/>
                </a:lnTo>
                <a:lnTo>
                  <a:pt x="650739" y="95367"/>
                </a:lnTo>
                <a:lnTo>
                  <a:pt x="633909" y="291710"/>
                </a:lnTo>
                <a:lnTo>
                  <a:pt x="196344" y="28049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297320"/>
            <a:ext cx="914400" cy="236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5486400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82" y="4832498"/>
            <a:ext cx="7725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038600" y="6553200"/>
            <a:ext cx="572669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4495800"/>
            <a:ext cx="1143000" cy="22860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6567054"/>
            <a:ext cx="685800" cy="29094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5191778" cy="4925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8862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4001"/>
            <a:ext cx="7086600" cy="66688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57912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1371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19" y="0"/>
            <a:ext cx="538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600" y="609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744744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" y="0"/>
            <a:ext cx="1750462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600" y="609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7" y="0"/>
            <a:ext cx="4540993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267200" y="3352800"/>
            <a:ext cx="4267200" cy="152400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C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short history of OS</vt:lpstr>
      <vt:lpstr>How to fix any computer? </vt:lpstr>
      <vt:lpstr>Why?</vt:lpstr>
      <vt:lpstr>UNIX?</vt:lpstr>
      <vt:lpstr>What is this?</vt:lpstr>
      <vt:lpstr>What is this?</vt:lpstr>
      <vt:lpstr>What is this?</vt:lpstr>
      <vt:lpstr>What is this?</vt:lpstr>
      <vt:lpstr>What is this?</vt:lpstr>
      <vt:lpstr>Windows vs. Linux: a religious war!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 According to Stephen Hawking</dc:title>
  <dc:creator>Xunhua Wang</dc:creator>
  <cp:lastModifiedBy>Xunhua Wang</cp:lastModifiedBy>
  <cp:revision>47</cp:revision>
  <dcterms:created xsi:type="dcterms:W3CDTF">2015-03-29T15:14:14Z</dcterms:created>
  <dcterms:modified xsi:type="dcterms:W3CDTF">2016-07-14T03:23:30Z</dcterms:modified>
</cp:coreProperties>
</file>