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6708AF14-1325-8A48-8487-425FC1477EF6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0484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801D9ADA-35B6-E746-9F36-3EE5421E4A21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4100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4C2757C5-4802-2F47-ADDD-739264D2C55D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6148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F44C0BB8-94BE-6240-81EE-17E86BA318A4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196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D8A3512A-EA89-804C-AB49-B5FD4E1568E9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244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D1965D3F-DE06-9742-9805-ACD7404EA480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2292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66068473-5015-8B4A-AD5E-F81276F9DA90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4340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645A081D-D598-2D43-831E-FF31C1DDD8D2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6388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fld id="{5F26CC0F-A360-7643-A038-9BEBE0B2E6B2}" type="slidenum">
              <a:rPr lang="en-US" sz="1200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8436" name="Rectangle 2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00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For many known vulnerabilities attackers do not have to write their own exploit code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“Canned” exploits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The Metasploit Framework</a:t>
            </a:r>
          </a:p>
          <a:p>
            <a:pPr lvl="2"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Choose and configure an attack vector</a:t>
            </a:r>
          </a:p>
          <a:p>
            <a:pPr lvl="2"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Choose and configure a payload</a:t>
            </a:r>
          </a:p>
          <a:p>
            <a:pPr lvl="2"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Interact with host</a:t>
            </a:r>
          </a:p>
        </p:txBody>
      </p:sp>
    </p:spTree>
    <p:extLst>
      <p:ext uri="{BB962C8B-B14F-4D97-AF65-F5344CB8AC3E}">
        <p14:creationId xmlns:p14="http://schemas.microsoft.com/office/powerpoint/2010/main" val="12937024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000">
                <a:solidFill>
                  <a:srgbClr val="000000"/>
                </a:solidFill>
              </a:rPr>
              <a:t>“Canned” Exploits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For many known vulnerabilities attackers do not have to write their own exploit code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Many repositories (good and bad) for vulnerability information, exploits, shellcode: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www.securityfocus.com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milw0rm.com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www.metasploit.com</a:t>
            </a:r>
          </a:p>
        </p:txBody>
      </p:sp>
    </p:spTree>
    <p:extLst>
      <p:ext uri="{BB962C8B-B14F-4D97-AF65-F5344CB8AC3E}">
        <p14:creationId xmlns:p14="http://schemas.microsoft.com/office/powerpoint/2010/main" val="33976413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Canned Exploit Code Demo 1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Example: a (local) kernel exploit</a:t>
            </a:r>
          </a:p>
          <a:p>
            <a:pPr lvl="1" eaLnBrk="1" hangingPunct="1">
              <a:lnSpc>
                <a:spcPct val="90000"/>
              </a:lnSpc>
              <a:spcBef>
                <a:spcPts val="675"/>
              </a:spcBef>
              <a:buFont typeface="Times New Roman" charset="0"/>
              <a:buChar char="–"/>
            </a:pPr>
            <a:r>
              <a:rPr lang="en-US" sz="2700">
                <a:solidFill>
                  <a:srgbClr val="000000"/>
                </a:solidFill>
              </a:rPr>
              <a:t>http://www.securityfocus.com/bid/9138/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Let’s: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Download the exploit code referenced on securityfocus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Compile it on the victim’s machine (.204)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Run it (as guest) on the victim’s machine</a:t>
            </a:r>
          </a:p>
        </p:txBody>
      </p:sp>
    </p:spTree>
    <p:extLst>
      <p:ext uri="{BB962C8B-B14F-4D97-AF65-F5344CB8AC3E}">
        <p14:creationId xmlns:p14="http://schemas.microsoft.com/office/powerpoint/2010/main" val="36719268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Canned Exploit Code Demo 2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Example: a (remote) exploit</a:t>
            </a:r>
          </a:p>
          <a:p>
            <a:pPr lvl="1" eaLnBrk="1" hangingPunct="1">
              <a:lnSpc>
                <a:spcPct val="90000"/>
              </a:lnSpc>
              <a:spcBef>
                <a:spcPts val="675"/>
              </a:spcBef>
              <a:buFont typeface="Times New Roman" charset="0"/>
              <a:buChar char="–"/>
            </a:pPr>
            <a:r>
              <a:rPr lang="en-US" sz="2700">
                <a:solidFill>
                  <a:srgbClr val="000000"/>
                </a:solidFill>
              </a:rPr>
              <a:t>http://www.securityfocus.com/bid/8205</a:t>
            </a:r>
          </a:p>
          <a:p>
            <a:pPr eaLnBrk="1" hangingPunct="1">
              <a:lnSpc>
                <a:spcPct val="90000"/>
              </a:lnSpc>
              <a:spcBef>
                <a:spcPts val="675"/>
              </a:spcBef>
              <a:buFont typeface="Arial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Let’s: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Compile exploit on the victim’s machine (.204)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Attack another machine (.202)</a:t>
            </a:r>
          </a:p>
        </p:txBody>
      </p:sp>
    </p:spTree>
    <p:extLst>
      <p:ext uri="{BB962C8B-B14F-4D97-AF65-F5344CB8AC3E}">
        <p14:creationId xmlns:p14="http://schemas.microsoft.com/office/powerpoint/2010/main" val="33133673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The Metasploit Framework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An exploit development, testing, and deployment tool</a:t>
            </a:r>
          </a:p>
          <a:p>
            <a:pPr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URL: http://www.metasploit.com/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  <a:cs typeface="Times New Roman" charset="0"/>
              </a:rPr>
              <a:t>Free (community edition)</a:t>
            </a:r>
          </a:p>
          <a:p>
            <a:pPr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Decouples the two parts of an exploit: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</a:pPr>
            <a:r>
              <a:rPr lang="en-US" sz="2000">
                <a:solidFill>
                  <a:srgbClr val="000000"/>
                </a:solidFill>
                <a:cs typeface="Times New Roman" charset="0"/>
              </a:rPr>
              <a:t>Attack vector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</a:pPr>
            <a:r>
              <a:rPr lang="en-US" sz="2000">
                <a:solidFill>
                  <a:srgbClr val="000000"/>
                </a:solidFill>
                <a:cs typeface="Times New Roman" charset="0"/>
              </a:rPr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7454266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Metasploit – Attack Vectors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41363" indent="-284163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Many from which to choose: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Operating systems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Windows, Linux, Mac, Unix, Cisco, etc.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Services</a:t>
            </a:r>
          </a:p>
          <a:p>
            <a:pPr lvl="2"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Web, database, e-mail, FTP, etc.</a:t>
            </a:r>
          </a:p>
          <a:p>
            <a:pPr eaLnBrk="1" hangingPunct="1">
              <a:spcBef>
                <a:spcPts val="700"/>
              </a:spcBef>
              <a:buFont typeface="Times New Roman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   Extensible and configurable</a:t>
            </a:r>
          </a:p>
        </p:txBody>
      </p:sp>
    </p:spTree>
    <p:extLst>
      <p:ext uri="{BB962C8B-B14F-4D97-AF65-F5344CB8AC3E}">
        <p14:creationId xmlns:p14="http://schemas.microsoft.com/office/powerpoint/2010/main" val="7327289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Metasploit - Payloads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Can be used to generate shellcode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Framework comes with many useful payloads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Spawn shell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Run command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Add privileged user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Configurable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Extensible</a:t>
            </a:r>
          </a:p>
        </p:txBody>
      </p:sp>
    </p:spTree>
    <p:extLst>
      <p:ext uri="{BB962C8B-B14F-4D97-AF65-F5344CB8AC3E}">
        <p14:creationId xmlns:p14="http://schemas.microsoft.com/office/powerpoint/2010/main" val="18824592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Metasploit Demo 1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Example: the vulnerability that the MSBlaster worm exploited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http://www.securityfocus.com/bid/8205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Let’s use Metasploit to: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Choose the attack vector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Choose the payload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Run the exploit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Interact with the compromised host</a:t>
            </a:r>
          </a:p>
        </p:txBody>
      </p:sp>
    </p:spTree>
    <p:extLst>
      <p:ext uri="{BB962C8B-B14F-4D97-AF65-F5344CB8AC3E}">
        <p14:creationId xmlns:p14="http://schemas.microsoft.com/office/powerpoint/2010/main" val="37603715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Metasploit Demo 2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1257300" indent="-342900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Example: a web browser vulnerability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Let’s use Metasploit to: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</a:rPr>
              <a:t>Choose the attack vector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</a:rPr>
              <a:t>Choose the payload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</a:rPr>
              <a:t>Run the exploit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>
                <a:solidFill>
                  <a:srgbClr val="000000"/>
                </a:solidFill>
              </a:rPr>
              <a:t>Interact with the compromised host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Elevate privileges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Setup persistence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Capture passwords</a:t>
            </a:r>
          </a:p>
        </p:txBody>
      </p:sp>
    </p:spTree>
    <p:extLst>
      <p:ext uri="{BB962C8B-B14F-4D97-AF65-F5344CB8AC3E}">
        <p14:creationId xmlns:p14="http://schemas.microsoft.com/office/powerpoint/2010/main" val="12310624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499</TotalTime>
  <Words>352</Words>
  <Application>Microsoft Macintosh PowerPoint</Application>
  <PresentationFormat>On-screen Show (4:3)</PresentationFormat>
  <Paragraphs>78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</vt:lpstr>
      <vt:lpstr>   JMU GenCyber Boot Camp Summer,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20</cp:revision>
  <dcterms:created xsi:type="dcterms:W3CDTF">2015-06-04T22:29:04Z</dcterms:created>
  <dcterms:modified xsi:type="dcterms:W3CDTF">2015-06-10T17:53:52Z</dcterms:modified>
</cp:coreProperties>
</file>