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49" r:id="rId2"/>
    <p:sldMasterId id="2147483650" r:id="rId3"/>
  </p:sldMasterIdLst>
  <p:notesMasterIdLst>
    <p:notesMasterId r:id="rId3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9144000" cy="6858000" type="screen4x3"/>
  <p:notesSz cx="6858000" cy="9144000"/>
  <p:defaultTextStyle>
    <a:defPPr>
      <a:defRPr lang="en-US"/>
    </a:defPPr>
    <a:lvl1pPr algn="l" defTabSz="457200" rtl="0" fontAlgn="base" hangingPunct="0">
      <a:spcBef>
        <a:spcPct val="0"/>
      </a:spcBef>
      <a:spcAft>
        <a:spcPct val="0"/>
      </a:spcAft>
      <a:defRPr kern="1200">
        <a:solidFill>
          <a:srgbClr val="000000"/>
        </a:solidFill>
        <a:latin typeface="Calibri" charset="0"/>
        <a:ea typeface="ＭＳ Ｐゴシック" charset="0"/>
        <a:cs typeface="Calibri" charset="0"/>
        <a:sym typeface="Calibri" charset="0"/>
      </a:defRPr>
    </a:lvl1pPr>
    <a:lvl2pPr marL="342900" algn="l" defTabSz="457200" rtl="0" fontAlgn="base" hangingPunct="0">
      <a:spcBef>
        <a:spcPct val="0"/>
      </a:spcBef>
      <a:spcAft>
        <a:spcPct val="0"/>
      </a:spcAft>
      <a:defRPr kern="1200">
        <a:solidFill>
          <a:srgbClr val="000000"/>
        </a:solidFill>
        <a:latin typeface="Calibri" charset="0"/>
        <a:ea typeface="ＭＳ Ｐゴシック" charset="0"/>
        <a:cs typeface="Calibri" charset="0"/>
        <a:sym typeface="Calibri" charset="0"/>
      </a:defRPr>
    </a:lvl2pPr>
    <a:lvl3pPr marL="685800" algn="l" defTabSz="457200" rtl="0" fontAlgn="base" hangingPunct="0">
      <a:spcBef>
        <a:spcPct val="0"/>
      </a:spcBef>
      <a:spcAft>
        <a:spcPct val="0"/>
      </a:spcAft>
      <a:defRPr kern="1200">
        <a:solidFill>
          <a:srgbClr val="000000"/>
        </a:solidFill>
        <a:latin typeface="Calibri" charset="0"/>
        <a:ea typeface="ＭＳ Ｐゴシック" charset="0"/>
        <a:cs typeface="Calibri" charset="0"/>
        <a:sym typeface="Calibri" charset="0"/>
      </a:defRPr>
    </a:lvl3pPr>
    <a:lvl4pPr marL="1028700" algn="l" defTabSz="457200" rtl="0" fontAlgn="base" hangingPunct="0">
      <a:spcBef>
        <a:spcPct val="0"/>
      </a:spcBef>
      <a:spcAft>
        <a:spcPct val="0"/>
      </a:spcAft>
      <a:defRPr kern="1200">
        <a:solidFill>
          <a:srgbClr val="000000"/>
        </a:solidFill>
        <a:latin typeface="Calibri" charset="0"/>
        <a:ea typeface="ＭＳ Ｐゴシック" charset="0"/>
        <a:cs typeface="Calibri" charset="0"/>
        <a:sym typeface="Calibri" charset="0"/>
      </a:defRPr>
    </a:lvl4pPr>
    <a:lvl5pPr marL="1371600" algn="l" defTabSz="457200" rtl="0" fontAlgn="base" hangingPunct="0">
      <a:spcBef>
        <a:spcPct val="0"/>
      </a:spcBef>
      <a:spcAft>
        <a:spcPct val="0"/>
      </a:spcAft>
      <a:defRPr kern="1200">
        <a:solidFill>
          <a:srgbClr val="000000"/>
        </a:solidFill>
        <a:latin typeface="Calibri" charset="0"/>
        <a:ea typeface="ＭＳ Ｐゴシック" charset="0"/>
        <a:cs typeface="Calibri" charset="0"/>
        <a:sym typeface="Calibri" charset="0"/>
      </a:defRPr>
    </a:lvl5pPr>
    <a:lvl6pPr marL="2286000" algn="l" defTabSz="457200" rtl="0" eaLnBrk="1" latinLnBrk="0" hangingPunct="1">
      <a:defRPr kern="1200">
        <a:solidFill>
          <a:srgbClr val="000000"/>
        </a:solidFill>
        <a:latin typeface="Calibri" charset="0"/>
        <a:ea typeface="ＭＳ Ｐゴシック" charset="0"/>
        <a:cs typeface="Calibri" charset="0"/>
        <a:sym typeface="Calibri" charset="0"/>
      </a:defRPr>
    </a:lvl6pPr>
    <a:lvl7pPr marL="2743200" algn="l" defTabSz="457200" rtl="0" eaLnBrk="1" latinLnBrk="0" hangingPunct="1">
      <a:defRPr kern="1200">
        <a:solidFill>
          <a:srgbClr val="000000"/>
        </a:solidFill>
        <a:latin typeface="Calibri" charset="0"/>
        <a:ea typeface="ＭＳ Ｐゴシック" charset="0"/>
        <a:cs typeface="Calibri" charset="0"/>
        <a:sym typeface="Calibri" charset="0"/>
      </a:defRPr>
    </a:lvl7pPr>
    <a:lvl8pPr marL="3200400" algn="l" defTabSz="457200" rtl="0" eaLnBrk="1" latinLnBrk="0" hangingPunct="1">
      <a:defRPr kern="1200">
        <a:solidFill>
          <a:srgbClr val="000000"/>
        </a:solidFill>
        <a:latin typeface="Calibri" charset="0"/>
        <a:ea typeface="ＭＳ Ｐゴシック" charset="0"/>
        <a:cs typeface="Calibri" charset="0"/>
        <a:sym typeface="Calibri" charset="0"/>
      </a:defRPr>
    </a:lvl8pPr>
    <a:lvl9pPr marL="3657600" algn="l" defTabSz="457200" rtl="0" eaLnBrk="1" latinLnBrk="0" hangingPunct="1">
      <a:defRPr kern="1200">
        <a:solidFill>
          <a:srgbClr val="000000"/>
        </a:solidFill>
        <a:latin typeface="Calibri" charset="0"/>
        <a:ea typeface="ＭＳ Ｐゴシック" charset="0"/>
        <a:cs typeface="Calibri" charset="0"/>
        <a:sym typeface="Calibri"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p:scale>
          <a:sx n="105" d="100"/>
          <a:sy n="105" d="100"/>
        </p:scale>
        <p:origin x="2384" y="5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p:cNvSpPr>
          <p:nvPr>
            <p:ph type="sldImg" idx="2"/>
          </p:nvPr>
        </p:nvSpPr>
        <p:spPr bwMode="auto">
          <a:xfrm>
            <a:off x="1143000" y="685800"/>
            <a:ext cx="4572000" cy="34290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098" name="Rectangle 2"/>
          <p:cNvSpPr>
            <a:spLocks noGrp="1"/>
          </p:cNvSpPr>
          <p:nvPr>
            <p:ph type="body" sz="quarter" idx="3"/>
          </p:nvPr>
        </p:nvSpPr>
        <p:spPr bwMode="auto">
          <a:xfrm>
            <a:off x="914400" y="4343400"/>
            <a:ext cx="5029200" cy="41148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p>
            <a:pPr lvl="0"/>
            <a:r>
              <a:rPr lang="en-US">
                <a:sym typeface="Avenir" charset="0"/>
              </a:rPr>
              <a:t>Click to edit Master text styles</a:t>
            </a:r>
          </a:p>
          <a:p>
            <a:pPr lvl="1"/>
            <a:r>
              <a:rPr lang="en-US">
                <a:sym typeface="Avenir" charset="0"/>
              </a:rPr>
              <a:t>Second level</a:t>
            </a:r>
          </a:p>
          <a:p>
            <a:pPr lvl="2"/>
            <a:r>
              <a:rPr lang="en-US">
                <a:sym typeface="Avenir" charset="0"/>
              </a:rPr>
              <a:t>Third level</a:t>
            </a:r>
          </a:p>
          <a:p>
            <a:pPr lvl="3"/>
            <a:r>
              <a:rPr lang="en-US">
                <a:sym typeface="Avenir" charset="0"/>
              </a:rPr>
              <a:t>Fourth level</a:t>
            </a:r>
          </a:p>
          <a:p>
            <a:pPr lvl="4"/>
            <a:r>
              <a:rPr lang="en-US">
                <a:sym typeface="Avenir" charset="0"/>
              </a:rPr>
              <a:t>Fifth level</a:t>
            </a:r>
          </a:p>
        </p:txBody>
      </p:sp>
    </p:spTree>
    <p:extLst>
      <p:ext uri="{BB962C8B-B14F-4D97-AF65-F5344CB8AC3E}">
        <p14:creationId xmlns:p14="http://schemas.microsoft.com/office/powerpoint/2010/main" val="2468108846"/>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charset="0"/>
        <a:ea typeface="ＭＳ Ｐゴシック" charset="0"/>
        <a:cs typeface="Avenir" charset="0"/>
        <a:sym typeface="Avenir" charset="0"/>
      </a:defRPr>
    </a:lvl1pPr>
    <a:lvl2pPr marL="2286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3E9BE6A-1D03-714E-953B-7E4258508A53}" type="slidenum">
              <a:rPr lang="en-US"/>
              <a:pPr/>
              <a:t>‹#›</a:t>
            </a:fld>
            <a:endParaRPr lang="en-US" sz="1800">
              <a:solidFill>
                <a:srgbClr val="000000"/>
              </a:solidFill>
            </a:endParaRPr>
          </a:p>
        </p:txBody>
      </p:sp>
    </p:spTree>
    <p:extLst>
      <p:ext uri="{BB962C8B-B14F-4D97-AF65-F5344CB8AC3E}">
        <p14:creationId xmlns:p14="http://schemas.microsoft.com/office/powerpoint/2010/main" val="1636152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2B38EC4-CFED-6F4B-8F37-44874498168E}" type="slidenum">
              <a:rPr lang="en-US"/>
              <a:pPr/>
              <a:t>‹#›</a:t>
            </a:fld>
            <a:endParaRPr lang="en-US" sz="1800">
              <a:solidFill>
                <a:srgbClr val="000000"/>
              </a:solidFill>
            </a:endParaRPr>
          </a:p>
        </p:txBody>
      </p:sp>
    </p:spTree>
    <p:extLst>
      <p:ext uri="{BB962C8B-B14F-4D97-AF65-F5344CB8AC3E}">
        <p14:creationId xmlns:p14="http://schemas.microsoft.com/office/powerpoint/2010/main" val="1525207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7BD7E58-E571-1748-A768-090D8D4FF851}" type="slidenum">
              <a:rPr lang="en-US"/>
              <a:pPr/>
              <a:t>‹#›</a:t>
            </a:fld>
            <a:endParaRPr lang="en-US" sz="1800">
              <a:solidFill>
                <a:srgbClr val="000000"/>
              </a:solidFill>
            </a:endParaRPr>
          </a:p>
        </p:txBody>
      </p:sp>
    </p:spTree>
    <p:extLst>
      <p:ext uri="{BB962C8B-B14F-4D97-AF65-F5344CB8AC3E}">
        <p14:creationId xmlns:p14="http://schemas.microsoft.com/office/powerpoint/2010/main" val="3587307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26DF398-811A-3D42-AF79-30586A8A2863}" type="slidenum">
              <a:rPr lang="en-US"/>
              <a:pPr/>
              <a:t>‹#›</a:t>
            </a:fld>
            <a:endParaRPr lang="en-US" sz="1800">
              <a:solidFill>
                <a:srgbClr val="000000"/>
              </a:solidFill>
            </a:endParaRPr>
          </a:p>
        </p:txBody>
      </p:sp>
    </p:spTree>
    <p:extLst>
      <p:ext uri="{BB962C8B-B14F-4D97-AF65-F5344CB8AC3E}">
        <p14:creationId xmlns:p14="http://schemas.microsoft.com/office/powerpoint/2010/main" val="1421501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FC1D575-5AEE-D744-ADB7-B3B85CFE50DA}" type="slidenum">
              <a:rPr lang="en-US"/>
              <a:pPr/>
              <a:t>‹#›</a:t>
            </a:fld>
            <a:endParaRPr lang="en-US" sz="1800">
              <a:solidFill>
                <a:srgbClr val="000000"/>
              </a:solidFill>
            </a:endParaRPr>
          </a:p>
        </p:txBody>
      </p:sp>
    </p:spTree>
    <p:extLst>
      <p:ext uri="{BB962C8B-B14F-4D97-AF65-F5344CB8AC3E}">
        <p14:creationId xmlns:p14="http://schemas.microsoft.com/office/powerpoint/2010/main" val="1051535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2351896-E4BF-1547-8D58-B318B2F287BE}" type="slidenum">
              <a:rPr lang="en-US"/>
              <a:pPr/>
              <a:t>‹#›</a:t>
            </a:fld>
            <a:endParaRPr lang="en-US" sz="1800">
              <a:solidFill>
                <a:srgbClr val="000000"/>
              </a:solidFill>
            </a:endParaRPr>
          </a:p>
        </p:txBody>
      </p:sp>
    </p:spTree>
    <p:extLst>
      <p:ext uri="{BB962C8B-B14F-4D97-AF65-F5344CB8AC3E}">
        <p14:creationId xmlns:p14="http://schemas.microsoft.com/office/powerpoint/2010/main" val="2709941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4F874FE0-D226-3641-93D7-1F20CCF71F2C}" type="slidenum">
              <a:rPr lang="en-US"/>
              <a:pPr/>
              <a:t>‹#›</a:t>
            </a:fld>
            <a:endParaRPr lang="en-US" sz="1800">
              <a:solidFill>
                <a:srgbClr val="000000"/>
              </a:solidFill>
            </a:endParaRPr>
          </a:p>
        </p:txBody>
      </p:sp>
    </p:spTree>
    <p:extLst>
      <p:ext uri="{BB962C8B-B14F-4D97-AF65-F5344CB8AC3E}">
        <p14:creationId xmlns:p14="http://schemas.microsoft.com/office/powerpoint/2010/main" val="523858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F7EF10A9-1778-744A-A3AE-0FCF69EC35DF}" type="slidenum">
              <a:rPr lang="en-US"/>
              <a:pPr/>
              <a:t>‹#›</a:t>
            </a:fld>
            <a:endParaRPr lang="en-US" sz="1800">
              <a:solidFill>
                <a:srgbClr val="000000"/>
              </a:solidFill>
            </a:endParaRPr>
          </a:p>
        </p:txBody>
      </p:sp>
    </p:spTree>
    <p:extLst>
      <p:ext uri="{BB962C8B-B14F-4D97-AF65-F5344CB8AC3E}">
        <p14:creationId xmlns:p14="http://schemas.microsoft.com/office/powerpoint/2010/main" val="4165532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D3510EC-AF41-A145-97D1-F5DE60E66E2F}" type="slidenum">
              <a:rPr lang="en-US"/>
              <a:pPr/>
              <a:t>‹#›</a:t>
            </a:fld>
            <a:endParaRPr lang="en-US" sz="1800">
              <a:solidFill>
                <a:srgbClr val="000000"/>
              </a:solidFill>
            </a:endParaRPr>
          </a:p>
        </p:txBody>
      </p:sp>
    </p:spTree>
    <p:extLst>
      <p:ext uri="{BB962C8B-B14F-4D97-AF65-F5344CB8AC3E}">
        <p14:creationId xmlns:p14="http://schemas.microsoft.com/office/powerpoint/2010/main" val="4280407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DF14FEE-FD3F-DE48-BF44-F5598B0735D7}" type="slidenum">
              <a:rPr lang="en-US"/>
              <a:pPr/>
              <a:t>‹#›</a:t>
            </a:fld>
            <a:endParaRPr lang="en-US" sz="1800">
              <a:solidFill>
                <a:srgbClr val="000000"/>
              </a:solidFill>
            </a:endParaRPr>
          </a:p>
        </p:txBody>
      </p:sp>
    </p:spTree>
    <p:extLst>
      <p:ext uri="{BB962C8B-B14F-4D97-AF65-F5344CB8AC3E}">
        <p14:creationId xmlns:p14="http://schemas.microsoft.com/office/powerpoint/2010/main" val="673175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0216D06-43AC-8E47-9CC6-DB948B55A57C}" type="slidenum">
              <a:rPr lang="en-US"/>
              <a:pPr/>
              <a:t>‹#›</a:t>
            </a:fld>
            <a:endParaRPr lang="en-US" sz="1800">
              <a:solidFill>
                <a:srgbClr val="000000"/>
              </a:solidFill>
            </a:endParaRPr>
          </a:p>
        </p:txBody>
      </p:sp>
    </p:spTree>
    <p:extLst>
      <p:ext uri="{BB962C8B-B14F-4D97-AF65-F5344CB8AC3E}">
        <p14:creationId xmlns:p14="http://schemas.microsoft.com/office/powerpoint/2010/main" val="277781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FDD6973-1C76-6545-AE22-03A7738FF6C9}" type="slidenum">
              <a:rPr lang="en-US"/>
              <a:pPr/>
              <a:t>‹#›</a:t>
            </a:fld>
            <a:endParaRPr lang="en-US" sz="1800">
              <a:solidFill>
                <a:srgbClr val="000000"/>
              </a:solidFill>
            </a:endParaRPr>
          </a:p>
        </p:txBody>
      </p:sp>
    </p:spTree>
    <p:extLst>
      <p:ext uri="{BB962C8B-B14F-4D97-AF65-F5344CB8AC3E}">
        <p14:creationId xmlns:p14="http://schemas.microsoft.com/office/powerpoint/2010/main" val="1293112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AC76638-DF86-4442-A658-47FB0A4CE776}" type="slidenum">
              <a:rPr lang="en-US"/>
              <a:pPr/>
              <a:t>‹#›</a:t>
            </a:fld>
            <a:endParaRPr lang="en-US" sz="1800">
              <a:solidFill>
                <a:srgbClr val="000000"/>
              </a:solidFill>
            </a:endParaRPr>
          </a:p>
        </p:txBody>
      </p:sp>
    </p:spTree>
    <p:extLst>
      <p:ext uri="{BB962C8B-B14F-4D97-AF65-F5344CB8AC3E}">
        <p14:creationId xmlns:p14="http://schemas.microsoft.com/office/powerpoint/2010/main" val="224370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F4C07F0-BEB5-964A-933D-2668178AB3DB}" type="slidenum">
              <a:rPr lang="en-US"/>
              <a:pPr/>
              <a:t>‹#›</a:t>
            </a:fld>
            <a:endParaRPr lang="en-US" sz="1800">
              <a:solidFill>
                <a:srgbClr val="000000"/>
              </a:solidFill>
            </a:endParaRPr>
          </a:p>
        </p:txBody>
      </p:sp>
    </p:spTree>
    <p:extLst>
      <p:ext uri="{BB962C8B-B14F-4D97-AF65-F5344CB8AC3E}">
        <p14:creationId xmlns:p14="http://schemas.microsoft.com/office/powerpoint/2010/main" val="2825958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DD9AB8D-86D4-F34D-ABFD-E53AFAE21168}" type="slidenum">
              <a:rPr lang="en-US"/>
              <a:pPr/>
              <a:t>‹#›</a:t>
            </a:fld>
            <a:endParaRPr lang="en-US" sz="1800">
              <a:solidFill>
                <a:srgbClr val="000000"/>
              </a:solidFill>
            </a:endParaRPr>
          </a:p>
        </p:txBody>
      </p:sp>
    </p:spTree>
    <p:extLst>
      <p:ext uri="{BB962C8B-B14F-4D97-AF65-F5344CB8AC3E}">
        <p14:creationId xmlns:p14="http://schemas.microsoft.com/office/powerpoint/2010/main" val="1859977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A390346F-62A3-5645-9D19-62D8271EDEB1}" type="slidenum">
              <a:rPr lang="en-US"/>
              <a:pPr/>
              <a:t>‹#›</a:t>
            </a:fld>
            <a:endParaRPr lang="en-US" sz="1800">
              <a:solidFill>
                <a:srgbClr val="000000"/>
              </a:solidFill>
            </a:endParaRPr>
          </a:p>
        </p:txBody>
      </p:sp>
    </p:spTree>
    <p:extLst>
      <p:ext uri="{BB962C8B-B14F-4D97-AF65-F5344CB8AC3E}">
        <p14:creationId xmlns:p14="http://schemas.microsoft.com/office/powerpoint/2010/main" val="3430089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41EAD52-A5D7-7040-BA24-269371594373}" type="slidenum">
              <a:rPr lang="en-US"/>
              <a:pPr/>
              <a:t>‹#›</a:t>
            </a:fld>
            <a:endParaRPr lang="en-US" sz="1800">
              <a:solidFill>
                <a:srgbClr val="000000"/>
              </a:solidFill>
            </a:endParaRPr>
          </a:p>
        </p:txBody>
      </p:sp>
    </p:spTree>
    <p:extLst>
      <p:ext uri="{BB962C8B-B14F-4D97-AF65-F5344CB8AC3E}">
        <p14:creationId xmlns:p14="http://schemas.microsoft.com/office/powerpoint/2010/main" val="428289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7142123-93D2-AC42-B105-F9739FEFCCCB}" type="slidenum">
              <a:rPr lang="en-US"/>
              <a:pPr/>
              <a:t>‹#›</a:t>
            </a:fld>
            <a:endParaRPr lang="en-US" sz="1800">
              <a:solidFill>
                <a:srgbClr val="000000"/>
              </a:solidFill>
            </a:endParaRPr>
          </a:p>
        </p:txBody>
      </p:sp>
    </p:spTree>
    <p:extLst>
      <p:ext uri="{BB962C8B-B14F-4D97-AF65-F5344CB8AC3E}">
        <p14:creationId xmlns:p14="http://schemas.microsoft.com/office/powerpoint/2010/main" val="1924474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886200"/>
            <a:ext cx="31242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886200"/>
            <a:ext cx="31242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1B20C235-6647-1E44-9C51-A1BF4567209F}" type="slidenum">
              <a:rPr lang="en-US"/>
              <a:pPr/>
              <a:t>‹#›</a:t>
            </a:fld>
            <a:endParaRPr lang="en-US" sz="1800">
              <a:solidFill>
                <a:srgbClr val="000000"/>
              </a:solidFill>
            </a:endParaRPr>
          </a:p>
        </p:txBody>
      </p:sp>
    </p:spTree>
    <p:extLst>
      <p:ext uri="{BB962C8B-B14F-4D97-AF65-F5344CB8AC3E}">
        <p14:creationId xmlns:p14="http://schemas.microsoft.com/office/powerpoint/2010/main" val="766470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B1D97C2-F57D-B14A-972C-4B639E37DC43}" type="slidenum">
              <a:rPr lang="en-US"/>
              <a:pPr/>
              <a:t>‹#›</a:t>
            </a:fld>
            <a:endParaRPr lang="en-US" sz="1800">
              <a:solidFill>
                <a:srgbClr val="000000"/>
              </a:solidFill>
            </a:endParaRPr>
          </a:p>
        </p:txBody>
      </p:sp>
    </p:spTree>
    <p:extLst>
      <p:ext uri="{BB962C8B-B14F-4D97-AF65-F5344CB8AC3E}">
        <p14:creationId xmlns:p14="http://schemas.microsoft.com/office/powerpoint/2010/main" val="2158229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70A8CF0D-3A64-8D46-9D91-DCC18C14A31B}" type="slidenum">
              <a:rPr lang="en-US"/>
              <a:pPr/>
              <a:t>‹#›</a:t>
            </a:fld>
            <a:endParaRPr lang="en-US" sz="1800">
              <a:solidFill>
                <a:srgbClr val="000000"/>
              </a:solidFill>
            </a:endParaRPr>
          </a:p>
        </p:txBody>
      </p:sp>
    </p:spTree>
    <p:extLst>
      <p:ext uri="{BB962C8B-B14F-4D97-AF65-F5344CB8AC3E}">
        <p14:creationId xmlns:p14="http://schemas.microsoft.com/office/powerpoint/2010/main" val="20673224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DFCD0F6-95C8-CA49-8E44-F85ECE4CB316}" type="slidenum">
              <a:rPr lang="en-US"/>
              <a:pPr/>
              <a:t>‹#›</a:t>
            </a:fld>
            <a:endParaRPr lang="en-US" sz="1800">
              <a:solidFill>
                <a:srgbClr val="000000"/>
              </a:solidFill>
            </a:endParaRPr>
          </a:p>
        </p:txBody>
      </p:sp>
    </p:spTree>
    <p:extLst>
      <p:ext uri="{BB962C8B-B14F-4D97-AF65-F5344CB8AC3E}">
        <p14:creationId xmlns:p14="http://schemas.microsoft.com/office/powerpoint/2010/main" val="3909532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19804FB-0E31-A149-B587-E8998CC130D4}" type="slidenum">
              <a:rPr lang="en-US"/>
              <a:pPr/>
              <a:t>‹#›</a:t>
            </a:fld>
            <a:endParaRPr lang="en-US" sz="1800">
              <a:solidFill>
                <a:srgbClr val="000000"/>
              </a:solidFill>
            </a:endParaRPr>
          </a:p>
        </p:txBody>
      </p:sp>
    </p:spTree>
    <p:extLst>
      <p:ext uri="{BB962C8B-B14F-4D97-AF65-F5344CB8AC3E}">
        <p14:creationId xmlns:p14="http://schemas.microsoft.com/office/powerpoint/2010/main" val="11612082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6B28785-37D4-AC49-A33F-FA7B0A5C70F7}" type="slidenum">
              <a:rPr lang="en-US"/>
              <a:pPr/>
              <a:t>‹#›</a:t>
            </a:fld>
            <a:endParaRPr lang="en-US" sz="1800">
              <a:solidFill>
                <a:srgbClr val="000000"/>
              </a:solidFill>
            </a:endParaRPr>
          </a:p>
        </p:txBody>
      </p:sp>
    </p:spTree>
    <p:extLst>
      <p:ext uri="{BB962C8B-B14F-4D97-AF65-F5344CB8AC3E}">
        <p14:creationId xmlns:p14="http://schemas.microsoft.com/office/powerpoint/2010/main" val="42118422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1DAE93A-6A00-BD41-8C56-3021E60FF857}" type="slidenum">
              <a:rPr lang="en-US"/>
              <a:pPr/>
              <a:t>‹#›</a:t>
            </a:fld>
            <a:endParaRPr lang="en-US" sz="1800">
              <a:solidFill>
                <a:srgbClr val="000000"/>
              </a:solidFill>
            </a:endParaRPr>
          </a:p>
        </p:txBody>
      </p:sp>
    </p:spTree>
    <p:extLst>
      <p:ext uri="{BB962C8B-B14F-4D97-AF65-F5344CB8AC3E}">
        <p14:creationId xmlns:p14="http://schemas.microsoft.com/office/powerpoint/2010/main" val="1329110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3C2F83D-ACF2-4F44-AD04-9F352D12F346}" type="slidenum">
              <a:rPr lang="en-US"/>
              <a:pPr/>
              <a:t>‹#›</a:t>
            </a:fld>
            <a:endParaRPr lang="en-US" sz="1800">
              <a:solidFill>
                <a:srgbClr val="000000"/>
              </a:solidFill>
            </a:endParaRPr>
          </a:p>
        </p:txBody>
      </p:sp>
    </p:spTree>
    <p:extLst>
      <p:ext uri="{BB962C8B-B14F-4D97-AF65-F5344CB8AC3E}">
        <p14:creationId xmlns:p14="http://schemas.microsoft.com/office/powerpoint/2010/main" val="3910339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130425"/>
            <a:ext cx="1943100" cy="3508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130425"/>
            <a:ext cx="5676900" cy="350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89AEA50-CDD7-984F-899C-127B45D6834F}" type="slidenum">
              <a:rPr lang="en-US"/>
              <a:pPr/>
              <a:t>‹#›</a:t>
            </a:fld>
            <a:endParaRPr lang="en-US" sz="1800">
              <a:solidFill>
                <a:srgbClr val="000000"/>
              </a:solidFill>
            </a:endParaRPr>
          </a:p>
        </p:txBody>
      </p:sp>
    </p:spTree>
    <p:extLst>
      <p:ext uri="{BB962C8B-B14F-4D97-AF65-F5344CB8AC3E}">
        <p14:creationId xmlns:p14="http://schemas.microsoft.com/office/powerpoint/2010/main" val="970784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624971CF-E352-334E-A164-D0B040DEA55C}" type="slidenum">
              <a:rPr lang="en-US"/>
              <a:pPr/>
              <a:t>‹#›</a:t>
            </a:fld>
            <a:endParaRPr lang="en-US" sz="1800">
              <a:solidFill>
                <a:srgbClr val="000000"/>
              </a:solidFill>
            </a:endParaRPr>
          </a:p>
        </p:txBody>
      </p:sp>
    </p:spTree>
    <p:extLst>
      <p:ext uri="{BB962C8B-B14F-4D97-AF65-F5344CB8AC3E}">
        <p14:creationId xmlns:p14="http://schemas.microsoft.com/office/powerpoint/2010/main" val="76969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680AA2F2-E88B-6E42-B9C2-69AD5806E39B}" type="slidenum">
              <a:rPr lang="en-US"/>
              <a:pPr/>
              <a:t>‹#›</a:t>
            </a:fld>
            <a:endParaRPr lang="en-US" sz="1800">
              <a:solidFill>
                <a:srgbClr val="000000"/>
              </a:solidFill>
            </a:endParaRPr>
          </a:p>
        </p:txBody>
      </p:sp>
    </p:spTree>
    <p:extLst>
      <p:ext uri="{BB962C8B-B14F-4D97-AF65-F5344CB8AC3E}">
        <p14:creationId xmlns:p14="http://schemas.microsoft.com/office/powerpoint/2010/main" val="273918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E61B9704-24AA-C64A-9CFF-A4D68D5E728F}" type="slidenum">
              <a:rPr lang="en-US"/>
              <a:pPr/>
              <a:t>‹#›</a:t>
            </a:fld>
            <a:endParaRPr lang="en-US" sz="1800">
              <a:solidFill>
                <a:srgbClr val="000000"/>
              </a:solidFill>
            </a:endParaRPr>
          </a:p>
        </p:txBody>
      </p:sp>
    </p:spTree>
    <p:extLst>
      <p:ext uri="{BB962C8B-B14F-4D97-AF65-F5344CB8AC3E}">
        <p14:creationId xmlns:p14="http://schemas.microsoft.com/office/powerpoint/2010/main" val="301155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6ECDF8D-178C-AA44-A4CE-5C069AF1EE85}" type="slidenum">
              <a:rPr lang="en-US"/>
              <a:pPr/>
              <a:t>‹#›</a:t>
            </a:fld>
            <a:endParaRPr lang="en-US" sz="1800">
              <a:solidFill>
                <a:srgbClr val="000000"/>
              </a:solidFill>
            </a:endParaRPr>
          </a:p>
        </p:txBody>
      </p:sp>
    </p:spTree>
    <p:extLst>
      <p:ext uri="{BB962C8B-B14F-4D97-AF65-F5344CB8AC3E}">
        <p14:creationId xmlns:p14="http://schemas.microsoft.com/office/powerpoint/2010/main" val="317173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0CFC840-B5CB-F643-853E-FF06A6BA45C0}" type="slidenum">
              <a:rPr lang="en-US"/>
              <a:pPr/>
              <a:t>‹#›</a:t>
            </a:fld>
            <a:endParaRPr lang="en-US" sz="1800">
              <a:solidFill>
                <a:srgbClr val="000000"/>
              </a:solidFill>
            </a:endParaRPr>
          </a:p>
        </p:txBody>
      </p:sp>
    </p:spTree>
    <p:extLst>
      <p:ext uri="{BB962C8B-B14F-4D97-AF65-F5344CB8AC3E}">
        <p14:creationId xmlns:p14="http://schemas.microsoft.com/office/powerpoint/2010/main" val="26839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6556F07-70C7-6047-8DC9-CB658055ED29}" type="slidenum">
              <a:rPr lang="en-US"/>
              <a:pPr/>
              <a:t>‹#›</a:t>
            </a:fld>
            <a:endParaRPr lang="en-US" sz="1800">
              <a:solidFill>
                <a:srgbClr val="000000"/>
              </a:solidFill>
            </a:endParaRPr>
          </a:p>
        </p:txBody>
      </p:sp>
    </p:spTree>
    <p:extLst>
      <p:ext uri="{BB962C8B-B14F-4D97-AF65-F5344CB8AC3E}">
        <p14:creationId xmlns:p14="http://schemas.microsoft.com/office/powerpoint/2010/main" val="31889342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457200" y="274638"/>
            <a:ext cx="8229600" cy="11430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38100" tIns="38100" rIns="38100" bIns="38100" numCol="1" anchor="ctr" anchorCtr="0" compatLnSpc="1">
            <a:prstTxWarp prst="textNoShape">
              <a:avLst/>
            </a:prstTxWarp>
          </a:bodyPr>
          <a:lstStyle/>
          <a:p>
            <a:pPr lvl="0"/>
            <a:r>
              <a:rPr lang="en-US">
                <a:sym typeface="Calibri" charset="0"/>
              </a:rPr>
              <a:t>Click to edit Master title style</a:t>
            </a:r>
          </a:p>
        </p:txBody>
      </p:sp>
      <p:sp>
        <p:nvSpPr>
          <p:cNvPr id="1026" name="Rectangle 2"/>
          <p:cNvSpPr>
            <a:spLocks noGrp="1"/>
          </p:cNvSpPr>
          <p:nvPr>
            <p:ph type="body" idx="1"/>
          </p:nvPr>
        </p:nvSpPr>
        <p:spPr bwMode="auto">
          <a:xfrm>
            <a:off x="457200" y="1600200"/>
            <a:ext cx="8229600" cy="4525963"/>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38100" tIns="38100" rIns="38100" bIns="38100" numCol="1" anchor="t" anchorCtr="0" compatLnSpc="1">
            <a:prstTxWarp prst="textNoShape">
              <a:avLst/>
            </a:prstTxWarp>
          </a:bodyPr>
          <a:lstStyle/>
          <a:p>
            <a:pPr lvl="0"/>
            <a:r>
              <a:rPr lang="en-US">
                <a:sym typeface="Calibri"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1027" name="Rectangle 3"/>
          <p:cNvSpPr>
            <a:spLocks noGrp="1"/>
          </p:cNvSpPr>
          <p:nvPr>
            <p:ph type="sldNum" sz="quarter" idx="2"/>
          </p:nvPr>
        </p:nvSpPr>
        <p:spPr bwMode="auto">
          <a:xfrm>
            <a:off x="8455025" y="6365875"/>
            <a:ext cx="231775" cy="2413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38100" tIns="38100" rIns="38100" bIns="38100" numCol="1" anchor="ctr" anchorCtr="0" compatLnSpc="1">
            <a:prstTxWarp prst="textNoShape">
              <a:avLst/>
            </a:prstTxWarp>
          </a:bodyPr>
          <a:lstStyle>
            <a:lvl1pPr algn="r">
              <a:defRPr sz="1100">
                <a:solidFill>
                  <a:srgbClr val="888888"/>
                </a:solidFill>
              </a:defRPr>
            </a:lvl1pPr>
          </a:lstStyle>
          <a:p>
            <a:fld id="{205608A8-FCFA-5E49-B631-5E9DEF7FE815}" type="slidenum">
              <a:rPr lang="en-US"/>
              <a:pPr/>
              <a:t>‹#›</a:t>
            </a:fld>
            <a:endParaRPr 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457200" rtl="0" fontAlgn="base" hangingPunct="0">
        <a:spcBef>
          <a:spcPct val="0"/>
        </a:spcBef>
        <a:spcAft>
          <a:spcPct val="0"/>
        </a:spcAft>
        <a:defRPr sz="4200">
          <a:solidFill>
            <a:srgbClr val="000000"/>
          </a:solidFill>
          <a:latin typeface="+mj-lt"/>
          <a:ea typeface="+mj-ea"/>
          <a:cs typeface="+mj-cs"/>
          <a:sym typeface="Calibri" charset="0"/>
        </a:defRPr>
      </a:lvl1pPr>
      <a:lvl2pPr algn="ctr" defTabSz="457200" rtl="0" fontAlgn="base" hangingPunct="0">
        <a:spcBef>
          <a:spcPct val="0"/>
        </a:spcBef>
        <a:spcAft>
          <a:spcPct val="0"/>
        </a:spcAft>
        <a:defRPr sz="4200">
          <a:solidFill>
            <a:srgbClr val="000000"/>
          </a:solidFill>
          <a:latin typeface="Calibri" charset="0"/>
          <a:ea typeface="ＭＳ Ｐゴシック" charset="0"/>
          <a:cs typeface="Calibri" charset="0"/>
          <a:sym typeface="Calibri" charset="0"/>
        </a:defRPr>
      </a:lvl2pPr>
      <a:lvl3pPr algn="ctr" defTabSz="457200" rtl="0" fontAlgn="base" hangingPunct="0">
        <a:spcBef>
          <a:spcPct val="0"/>
        </a:spcBef>
        <a:spcAft>
          <a:spcPct val="0"/>
        </a:spcAft>
        <a:defRPr sz="4200">
          <a:solidFill>
            <a:srgbClr val="000000"/>
          </a:solidFill>
          <a:latin typeface="Calibri" charset="0"/>
          <a:ea typeface="ＭＳ Ｐゴシック" charset="0"/>
          <a:cs typeface="Calibri" charset="0"/>
          <a:sym typeface="Calibri" charset="0"/>
        </a:defRPr>
      </a:lvl3pPr>
      <a:lvl4pPr algn="ctr" defTabSz="457200" rtl="0" fontAlgn="base" hangingPunct="0">
        <a:spcBef>
          <a:spcPct val="0"/>
        </a:spcBef>
        <a:spcAft>
          <a:spcPct val="0"/>
        </a:spcAft>
        <a:defRPr sz="4200">
          <a:solidFill>
            <a:srgbClr val="000000"/>
          </a:solidFill>
          <a:latin typeface="Calibri" charset="0"/>
          <a:ea typeface="ＭＳ Ｐゴシック" charset="0"/>
          <a:cs typeface="Calibri" charset="0"/>
          <a:sym typeface="Calibri" charset="0"/>
        </a:defRPr>
      </a:lvl4pPr>
      <a:lvl5pPr algn="ctr" defTabSz="457200" rtl="0" fontAlgn="base" hangingPunct="0">
        <a:spcBef>
          <a:spcPct val="0"/>
        </a:spcBef>
        <a:spcAft>
          <a:spcPct val="0"/>
        </a:spcAft>
        <a:defRPr sz="4200">
          <a:solidFill>
            <a:srgbClr val="000000"/>
          </a:solidFill>
          <a:latin typeface="Calibri" charset="0"/>
          <a:ea typeface="ＭＳ Ｐゴシック" charset="0"/>
          <a:cs typeface="Calibri" charset="0"/>
          <a:sym typeface="Calibri" charset="0"/>
        </a:defRPr>
      </a:lvl5pPr>
      <a:lvl6pPr marL="457200" algn="ctr" defTabSz="457200" rtl="0" fontAlgn="base" hangingPunct="0">
        <a:spcBef>
          <a:spcPct val="0"/>
        </a:spcBef>
        <a:spcAft>
          <a:spcPct val="0"/>
        </a:spcAft>
        <a:defRPr sz="4200">
          <a:solidFill>
            <a:srgbClr val="000000"/>
          </a:solidFill>
          <a:latin typeface="Calibri" charset="0"/>
          <a:ea typeface="ＭＳ Ｐゴシック" charset="0"/>
          <a:cs typeface="Calibri" charset="0"/>
          <a:sym typeface="Calibri" charset="0"/>
        </a:defRPr>
      </a:lvl6pPr>
      <a:lvl7pPr marL="914400" algn="ctr" defTabSz="457200" rtl="0" fontAlgn="base" hangingPunct="0">
        <a:spcBef>
          <a:spcPct val="0"/>
        </a:spcBef>
        <a:spcAft>
          <a:spcPct val="0"/>
        </a:spcAft>
        <a:defRPr sz="4200">
          <a:solidFill>
            <a:srgbClr val="000000"/>
          </a:solidFill>
          <a:latin typeface="Calibri" charset="0"/>
          <a:ea typeface="ＭＳ Ｐゴシック" charset="0"/>
          <a:cs typeface="Calibri" charset="0"/>
          <a:sym typeface="Calibri" charset="0"/>
        </a:defRPr>
      </a:lvl7pPr>
      <a:lvl8pPr marL="1371600" algn="ctr" defTabSz="457200" rtl="0" fontAlgn="base" hangingPunct="0">
        <a:spcBef>
          <a:spcPct val="0"/>
        </a:spcBef>
        <a:spcAft>
          <a:spcPct val="0"/>
        </a:spcAft>
        <a:defRPr sz="4200">
          <a:solidFill>
            <a:srgbClr val="000000"/>
          </a:solidFill>
          <a:latin typeface="Calibri" charset="0"/>
          <a:ea typeface="ＭＳ Ｐゴシック" charset="0"/>
          <a:cs typeface="Calibri" charset="0"/>
          <a:sym typeface="Calibri" charset="0"/>
        </a:defRPr>
      </a:lvl8pPr>
      <a:lvl9pPr marL="1828800" algn="ctr" defTabSz="457200" rtl="0" fontAlgn="base" hangingPunct="0">
        <a:spcBef>
          <a:spcPct val="0"/>
        </a:spcBef>
        <a:spcAft>
          <a:spcPct val="0"/>
        </a:spcAft>
        <a:defRPr sz="4200">
          <a:solidFill>
            <a:srgbClr val="000000"/>
          </a:solidFill>
          <a:latin typeface="Calibri" charset="0"/>
          <a:ea typeface="ＭＳ Ｐゴシック" charset="0"/>
          <a:cs typeface="Calibri" charset="0"/>
          <a:sym typeface="Calibri" charset="0"/>
        </a:defRPr>
      </a:lvl9pPr>
    </p:titleStyle>
    <p:bodyStyle>
      <a:lvl1pPr algn="ctr" defTabSz="457200" rtl="0" fontAlgn="base" hangingPunct="0">
        <a:spcBef>
          <a:spcPts val="700"/>
        </a:spcBef>
        <a:spcAft>
          <a:spcPct val="0"/>
        </a:spcAft>
        <a:defRPr sz="3200">
          <a:solidFill>
            <a:srgbClr val="888888"/>
          </a:solidFill>
          <a:latin typeface="+mn-lt"/>
          <a:ea typeface="+mn-ea"/>
          <a:cs typeface="+mn-cs"/>
          <a:sym typeface="Calibri" charset="0"/>
        </a:defRPr>
      </a:lvl1pPr>
      <a:lvl2pPr algn="ctr" defTabSz="457200" rtl="0" fontAlgn="base" hangingPunct="0">
        <a:spcBef>
          <a:spcPts val="700"/>
        </a:spcBef>
        <a:spcAft>
          <a:spcPct val="0"/>
        </a:spcAft>
        <a:defRPr sz="3200">
          <a:solidFill>
            <a:srgbClr val="888888"/>
          </a:solidFill>
          <a:latin typeface="+mn-lt"/>
          <a:ea typeface="Calibri" charset="0"/>
          <a:cs typeface="+mn-cs"/>
          <a:sym typeface="Calibri" charset="0"/>
        </a:defRPr>
      </a:lvl2pPr>
      <a:lvl3pPr algn="ctr" defTabSz="457200" rtl="0" fontAlgn="base" hangingPunct="0">
        <a:spcBef>
          <a:spcPts val="700"/>
        </a:spcBef>
        <a:spcAft>
          <a:spcPct val="0"/>
        </a:spcAft>
        <a:defRPr sz="3200">
          <a:solidFill>
            <a:srgbClr val="888888"/>
          </a:solidFill>
          <a:latin typeface="+mn-lt"/>
          <a:ea typeface="Calibri" charset="0"/>
          <a:cs typeface="+mn-cs"/>
          <a:sym typeface="Calibri" charset="0"/>
        </a:defRPr>
      </a:lvl3pPr>
      <a:lvl4pPr algn="ctr" defTabSz="457200" rtl="0" fontAlgn="base" hangingPunct="0">
        <a:spcBef>
          <a:spcPts val="700"/>
        </a:spcBef>
        <a:spcAft>
          <a:spcPct val="0"/>
        </a:spcAft>
        <a:defRPr sz="3200">
          <a:solidFill>
            <a:srgbClr val="888888"/>
          </a:solidFill>
          <a:latin typeface="+mn-lt"/>
          <a:ea typeface="Calibri" charset="0"/>
          <a:cs typeface="+mn-cs"/>
          <a:sym typeface="Calibri" charset="0"/>
        </a:defRPr>
      </a:lvl4pPr>
      <a:lvl5pPr algn="ctr" defTabSz="457200" rtl="0" fontAlgn="base" hangingPunct="0">
        <a:spcBef>
          <a:spcPts val="700"/>
        </a:spcBef>
        <a:spcAft>
          <a:spcPct val="0"/>
        </a:spcAft>
        <a:defRPr sz="3200">
          <a:solidFill>
            <a:srgbClr val="888888"/>
          </a:solidFill>
          <a:latin typeface="+mn-lt"/>
          <a:ea typeface="Calibri" charset="0"/>
          <a:cs typeface="+mn-cs"/>
          <a:sym typeface="Calibri" charset="0"/>
        </a:defRPr>
      </a:lvl5pPr>
      <a:lvl6pPr marL="457200" algn="ctr" defTabSz="457200" rtl="0" fontAlgn="base" hangingPunct="0">
        <a:spcBef>
          <a:spcPts val="700"/>
        </a:spcBef>
        <a:spcAft>
          <a:spcPct val="0"/>
        </a:spcAft>
        <a:defRPr sz="3200">
          <a:solidFill>
            <a:srgbClr val="888888"/>
          </a:solidFill>
          <a:latin typeface="+mn-lt"/>
          <a:ea typeface="Calibri" charset="0"/>
          <a:cs typeface="+mn-cs"/>
          <a:sym typeface="Calibri" charset="0"/>
        </a:defRPr>
      </a:lvl6pPr>
      <a:lvl7pPr marL="914400" algn="ctr" defTabSz="457200" rtl="0" fontAlgn="base" hangingPunct="0">
        <a:spcBef>
          <a:spcPts val="700"/>
        </a:spcBef>
        <a:spcAft>
          <a:spcPct val="0"/>
        </a:spcAft>
        <a:defRPr sz="3200">
          <a:solidFill>
            <a:srgbClr val="888888"/>
          </a:solidFill>
          <a:latin typeface="+mn-lt"/>
          <a:ea typeface="Calibri" charset="0"/>
          <a:cs typeface="+mn-cs"/>
          <a:sym typeface="Calibri" charset="0"/>
        </a:defRPr>
      </a:lvl7pPr>
      <a:lvl8pPr marL="1371600" algn="ctr" defTabSz="457200" rtl="0" fontAlgn="base" hangingPunct="0">
        <a:spcBef>
          <a:spcPts val="700"/>
        </a:spcBef>
        <a:spcAft>
          <a:spcPct val="0"/>
        </a:spcAft>
        <a:defRPr sz="3200">
          <a:solidFill>
            <a:srgbClr val="888888"/>
          </a:solidFill>
          <a:latin typeface="+mn-lt"/>
          <a:ea typeface="Calibri" charset="0"/>
          <a:cs typeface="+mn-cs"/>
          <a:sym typeface="Calibri" charset="0"/>
        </a:defRPr>
      </a:lvl8pPr>
      <a:lvl9pPr marL="1828800" algn="ctr" defTabSz="457200" rtl="0" fontAlgn="base" hangingPunct="0">
        <a:spcBef>
          <a:spcPts val="700"/>
        </a:spcBef>
        <a:spcAft>
          <a:spcPct val="0"/>
        </a:spcAft>
        <a:defRPr sz="3200">
          <a:solidFill>
            <a:srgbClr val="888888"/>
          </a:solidFill>
          <a:latin typeface="+mn-lt"/>
          <a:ea typeface="Calibri" charset="0"/>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p:cNvSpPr>
          <p:nvPr>
            <p:ph type="title"/>
          </p:nvPr>
        </p:nvSpPr>
        <p:spPr bwMode="auto">
          <a:xfrm>
            <a:off x="457200" y="274638"/>
            <a:ext cx="8229600" cy="11430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38100" tIns="38100" rIns="38100" bIns="38100" numCol="1" anchor="ctr" anchorCtr="0" compatLnSpc="1">
            <a:prstTxWarp prst="textNoShape">
              <a:avLst/>
            </a:prstTxWarp>
          </a:bodyPr>
          <a:lstStyle/>
          <a:p>
            <a:pPr lvl="0"/>
            <a:r>
              <a:rPr lang="en-US">
                <a:sym typeface="Calibri" charset="0"/>
              </a:rPr>
              <a:t>Click to edit Master title style</a:t>
            </a:r>
          </a:p>
        </p:txBody>
      </p:sp>
      <p:sp>
        <p:nvSpPr>
          <p:cNvPr id="2050" name="Rectangle 2"/>
          <p:cNvSpPr>
            <a:spLocks noGrp="1"/>
          </p:cNvSpPr>
          <p:nvPr>
            <p:ph type="body" idx="1"/>
          </p:nvPr>
        </p:nvSpPr>
        <p:spPr bwMode="auto">
          <a:xfrm>
            <a:off x="457200" y="1600200"/>
            <a:ext cx="8229600" cy="4525963"/>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38100" tIns="38100" rIns="38100" bIns="38100" numCol="1" anchor="t" anchorCtr="0" compatLnSpc="1">
            <a:prstTxWarp prst="textNoShape">
              <a:avLst/>
            </a:prstTxWarp>
          </a:bodyPr>
          <a:lstStyle/>
          <a:p>
            <a:pPr lvl="0"/>
            <a:r>
              <a:rPr lang="en-US">
                <a:sym typeface="Calibri"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2051" name="Rectangle 3"/>
          <p:cNvSpPr>
            <a:spLocks noGrp="1"/>
          </p:cNvSpPr>
          <p:nvPr>
            <p:ph type="sldNum" sz="quarter" idx="2"/>
          </p:nvPr>
        </p:nvSpPr>
        <p:spPr bwMode="auto">
          <a:xfrm>
            <a:off x="8455025" y="6353175"/>
            <a:ext cx="231775" cy="2413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38100" tIns="38100" rIns="38100" bIns="38100" numCol="1" anchor="ctr" anchorCtr="0" compatLnSpc="1">
            <a:prstTxWarp prst="textNoShape">
              <a:avLst/>
            </a:prstTxWarp>
          </a:bodyPr>
          <a:lstStyle>
            <a:lvl1pPr algn="r">
              <a:defRPr sz="1100">
                <a:solidFill>
                  <a:srgbClr val="888888"/>
                </a:solidFill>
              </a:defRPr>
            </a:lvl1pPr>
          </a:lstStyle>
          <a:p>
            <a:fld id="{62C5F761-2ED3-224C-AE4F-A496693BDCD9}" type="slidenum">
              <a:rPr lang="en-US"/>
              <a:pPr/>
              <a:t>‹#›</a:t>
            </a:fld>
            <a:endParaRPr 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fontAlgn="base" hangingPunct="0">
        <a:spcBef>
          <a:spcPct val="0"/>
        </a:spcBef>
        <a:spcAft>
          <a:spcPct val="0"/>
        </a:spcAft>
        <a:defRPr sz="4200">
          <a:solidFill>
            <a:srgbClr val="000000"/>
          </a:solidFill>
          <a:latin typeface="+mj-lt"/>
          <a:ea typeface="+mj-ea"/>
          <a:cs typeface="+mj-cs"/>
          <a:sym typeface="Calibri" charset="0"/>
        </a:defRPr>
      </a:lvl1pPr>
      <a:lvl2pPr algn="ctr" defTabSz="457200" rtl="0" fontAlgn="base" hangingPunct="0">
        <a:spcBef>
          <a:spcPct val="0"/>
        </a:spcBef>
        <a:spcAft>
          <a:spcPct val="0"/>
        </a:spcAft>
        <a:defRPr sz="4200">
          <a:solidFill>
            <a:srgbClr val="000000"/>
          </a:solidFill>
          <a:latin typeface="Calibri" charset="0"/>
          <a:ea typeface="ＭＳ Ｐゴシック" charset="0"/>
          <a:cs typeface="Calibri" charset="0"/>
          <a:sym typeface="Calibri" charset="0"/>
        </a:defRPr>
      </a:lvl2pPr>
      <a:lvl3pPr algn="ctr" defTabSz="457200" rtl="0" fontAlgn="base" hangingPunct="0">
        <a:spcBef>
          <a:spcPct val="0"/>
        </a:spcBef>
        <a:spcAft>
          <a:spcPct val="0"/>
        </a:spcAft>
        <a:defRPr sz="4200">
          <a:solidFill>
            <a:srgbClr val="000000"/>
          </a:solidFill>
          <a:latin typeface="Calibri" charset="0"/>
          <a:ea typeface="ＭＳ Ｐゴシック" charset="0"/>
          <a:cs typeface="Calibri" charset="0"/>
          <a:sym typeface="Calibri" charset="0"/>
        </a:defRPr>
      </a:lvl3pPr>
      <a:lvl4pPr algn="ctr" defTabSz="457200" rtl="0" fontAlgn="base" hangingPunct="0">
        <a:spcBef>
          <a:spcPct val="0"/>
        </a:spcBef>
        <a:spcAft>
          <a:spcPct val="0"/>
        </a:spcAft>
        <a:defRPr sz="4200">
          <a:solidFill>
            <a:srgbClr val="000000"/>
          </a:solidFill>
          <a:latin typeface="Calibri" charset="0"/>
          <a:ea typeface="ＭＳ Ｐゴシック" charset="0"/>
          <a:cs typeface="Calibri" charset="0"/>
          <a:sym typeface="Calibri" charset="0"/>
        </a:defRPr>
      </a:lvl4pPr>
      <a:lvl5pPr algn="ctr" defTabSz="457200" rtl="0" fontAlgn="base" hangingPunct="0">
        <a:spcBef>
          <a:spcPct val="0"/>
        </a:spcBef>
        <a:spcAft>
          <a:spcPct val="0"/>
        </a:spcAft>
        <a:defRPr sz="4200">
          <a:solidFill>
            <a:srgbClr val="000000"/>
          </a:solidFill>
          <a:latin typeface="Calibri" charset="0"/>
          <a:ea typeface="ＭＳ Ｐゴシック" charset="0"/>
          <a:cs typeface="Calibri" charset="0"/>
          <a:sym typeface="Calibri" charset="0"/>
        </a:defRPr>
      </a:lvl5pPr>
      <a:lvl6pPr marL="457200" algn="ctr" defTabSz="457200" rtl="0" fontAlgn="base" hangingPunct="0">
        <a:spcBef>
          <a:spcPct val="0"/>
        </a:spcBef>
        <a:spcAft>
          <a:spcPct val="0"/>
        </a:spcAft>
        <a:defRPr sz="4200">
          <a:solidFill>
            <a:srgbClr val="000000"/>
          </a:solidFill>
          <a:latin typeface="Calibri" charset="0"/>
          <a:ea typeface="ＭＳ Ｐゴシック" charset="0"/>
          <a:cs typeface="Calibri" charset="0"/>
          <a:sym typeface="Calibri" charset="0"/>
        </a:defRPr>
      </a:lvl6pPr>
      <a:lvl7pPr marL="914400" algn="ctr" defTabSz="457200" rtl="0" fontAlgn="base" hangingPunct="0">
        <a:spcBef>
          <a:spcPct val="0"/>
        </a:spcBef>
        <a:spcAft>
          <a:spcPct val="0"/>
        </a:spcAft>
        <a:defRPr sz="4200">
          <a:solidFill>
            <a:srgbClr val="000000"/>
          </a:solidFill>
          <a:latin typeface="Calibri" charset="0"/>
          <a:ea typeface="ＭＳ Ｐゴシック" charset="0"/>
          <a:cs typeface="Calibri" charset="0"/>
          <a:sym typeface="Calibri" charset="0"/>
        </a:defRPr>
      </a:lvl7pPr>
      <a:lvl8pPr marL="1371600" algn="ctr" defTabSz="457200" rtl="0" fontAlgn="base" hangingPunct="0">
        <a:spcBef>
          <a:spcPct val="0"/>
        </a:spcBef>
        <a:spcAft>
          <a:spcPct val="0"/>
        </a:spcAft>
        <a:defRPr sz="4200">
          <a:solidFill>
            <a:srgbClr val="000000"/>
          </a:solidFill>
          <a:latin typeface="Calibri" charset="0"/>
          <a:ea typeface="ＭＳ Ｐゴシック" charset="0"/>
          <a:cs typeface="Calibri" charset="0"/>
          <a:sym typeface="Calibri" charset="0"/>
        </a:defRPr>
      </a:lvl8pPr>
      <a:lvl9pPr marL="1828800" algn="ctr" defTabSz="457200" rtl="0" fontAlgn="base" hangingPunct="0">
        <a:spcBef>
          <a:spcPct val="0"/>
        </a:spcBef>
        <a:spcAft>
          <a:spcPct val="0"/>
        </a:spcAft>
        <a:defRPr sz="4200">
          <a:solidFill>
            <a:srgbClr val="000000"/>
          </a:solidFill>
          <a:latin typeface="Calibri" charset="0"/>
          <a:ea typeface="ＭＳ Ｐゴシック" charset="0"/>
          <a:cs typeface="Calibri" charset="0"/>
          <a:sym typeface="Calibri" charset="0"/>
        </a:defRPr>
      </a:lvl9pPr>
    </p:titleStyle>
    <p:bodyStyle>
      <a:lvl1pPr algn="ctr" defTabSz="457200" rtl="0" fontAlgn="base" hangingPunct="0">
        <a:spcBef>
          <a:spcPts val="700"/>
        </a:spcBef>
        <a:spcAft>
          <a:spcPct val="0"/>
        </a:spcAft>
        <a:defRPr sz="3200">
          <a:solidFill>
            <a:srgbClr val="888888"/>
          </a:solidFill>
          <a:latin typeface="+mn-lt"/>
          <a:ea typeface="+mn-ea"/>
          <a:cs typeface="+mn-cs"/>
          <a:sym typeface="Calibri" charset="0"/>
        </a:defRPr>
      </a:lvl1pPr>
      <a:lvl2pPr algn="ctr" defTabSz="457200" rtl="0" fontAlgn="base" hangingPunct="0">
        <a:spcBef>
          <a:spcPts val="700"/>
        </a:spcBef>
        <a:spcAft>
          <a:spcPct val="0"/>
        </a:spcAft>
        <a:defRPr sz="3200">
          <a:solidFill>
            <a:srgbClr val="888888"/>
          </a:solidFill>
          <a:latin typeface="+mn-lt"/>
          <a:ea typeface="Calibri" charset="0"/>
          <a:cs typeface="+mn-cs"/>
          <a:sym typeface="Calibri" charset="0"/>
        </a:defRPr>
      </a:lvl2pPr>
      <a:lvl3pPr algn="ctr" defTabSz="457200" rtl="0" fontAlgn="base" hangingPunct="0">
        <a:spcBef>
          <a:spcPts val="700"/>
        </a:spcBef>
        <a:spcAft>
          <a:spcPct val="0"/>
        </a:spcAft>
        <a:defRPr sz="3200">
          <a:solidFill>
            <a:srgbClr val="888888"/>
          </a:solidFill>
          <a:latin typeface="+mn-lt"/>
          <a:ea typeface="Calibri" charset="0"/>
          <a:cs typeface="+mn-cs"/>
          <a:sym typeface="Calibri" charset="0"/>
        </a:defRPr>
      </a:lvl3pPr>
      <a:lvl4pPr algn="ctr" defTabSz="457200" rtl="0" fontAlgn="base" hangingPunct="0">
        <a:spcBef>
          <a:spcPts val="700"/>
        </a:spcBef>
        <a:spcAft>
          <a:spcPct val="0"/>
        </a:spcAft>
        <a:defRPr sz="3200">
          <a:solidFill>
            <a:srgbClr val="888888"/>
          </a:solidFill>
          <a:latin typeface="+mn-lt"/>
          <a:ea typeface="Calibri" charset="0"/>
          <a:cs typeface="+mn-cs"/>
          <a:sym typeface="Calibri" charset="0"/>
        </a:defRPr>
      </a:lvl4pPr>
      <a:lvl5pPr algn="ctr" defTabSz="457200" rtl="0" fontAlgn="base" hangingPunct="0">
        <a:spcBef>
          <a:spcPts val="700"/>
        </a:spcBef>
        <a:spcAft>
          <a:spcPct val="0"/>
        </a:spcAft>
        <a:defRPr sz="3200">
          <a:solidFill>
            <a:srgbClr val="888888"/>
          </a:solidFill>
          <a:latin typeface="+mn-lt"/>
          <a:ea typeface="Calibri" charset="0"/>
          <a:cs typeface="+mn-cs"/>
          <a:sym typeface="Calibri" charset="0"/>
        </a:defRPr>
      </a:lvl5pPr>
      <a:lvl6pPr marL="457200" algn="ctr" defTabSz="457200" rtl="0" fontAlgn="base" hangingPunct="0">
        <a:spcBef>
          <a:spcPts val="700"/>
        </a:spcBef>
        <a:spcAft>
          <a:spcPct val="0"/>
        </a:spcAft>
        <a:defRPr sz="3200">
          <a:solidFill>
            <a:srgbClr val="888888"/>
          </a:solidFill>
          <a:latin typeface="+mn-lt"/>
          <a:ea typeface="Calibri" charset="0"/>
          <a:cs typeface="+mn-cs"/>
          <a:sym typeface="Calibri" charset="0"/>
        </a:defRPr>
      </a:lvl6pPr>
      <a:lvl7pPr marL="914400" algn="ctr" defTabSz="457200" rtl="0" fontAlgn="base" hangingPunct="0">
        <a:spcBef>
          <a:spcPts val="700"/>
        </a:spcBef>
        <a:spcAft>
          <a:spcPct val="0"/>
        </a:spcAft>
        <a:defRPr sz="3200">
          <a:solidFill>
            <a:srgbClr val="888888"/>
          </a:solidFill>
          <a:latin typeface="+mn-lt"/>
          <a:ea typeface="Calibri" charset="0"/>
          <a:cs typeface="+mn-cs"/>
          <a:sym typeface="Calibri" charset="0"/>
        </a:defRPr>
      </a:lvl7pPr>
      <a:lvl8pPr marL="1371600" algn="ctr" defTabSz="457200" rtl="0" fontAlgn="base" hangingPunct="0">
        <a:spcBef>
          <a:spcPts val="700"/>
        </a:spcBef>
        <a:spcAft>
          <a:spcPct val="0"/>
        </a:spcAft>
        <a:defRPr sz="3200">
          <a:solidFill>
            <a:srgbClr val="888888"/>
          </a:solidFill>
          <a:latin typeface="+mn-lt"/>
          <a:ea typeface="Calibri" charset="0"/>
          <a:cs typeface="+mn-cs"/>
          <a:sym typeface="Calibri" charset="0"/>
        </a:defRPr>
      </a:lvl8pPr>
      <a:lvl9pPr marL="1828800" algn="ctr" defTabSz="457200" rtl="0" fontAlgn="base" hangingPunct="0">
        <a:spcBef>
          <a:spcPts val="700"/>
        </a:spcBef>
        <a:spcAft>
          <a:spcPct val="0"/>
        </a:spcAft>
        <a:defRPr sz="3200">
          <a:solidFill>
            <a:srgbClr val="888888"/>
          </a:solidFill>
          <a:latin typeface="+mn-lt"/>
          <a:ea typeface="Calibri" charset="0"/>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p:cNvSpPr>
          <p:nvPr>
            <p:ph type="title"/>
          </p:nvPr>
        </p:nvSpPr>
        <p:spPr bwMode="auto">
          <a:xfrm>
            <a:off x="685800" y="2130425"/>
            <a:ext cx="7772400" cy="1470025"/>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38100" tIns="38100" rIns="38100" bIns="38100" numCol="1" anchor="ctr" anchorCtr="0" compatLnSpc="1">
            <a:prstTxWarp prst="textNoShape">
              <a:avLst/>
            </a:prstTxWarp>
          </a:bodyPr>
          <a:lstStyle/>
          <a:p>
            <a:pPr lvl="0"/>
            <a:r>
              <a:rPr lang="en-US">
                <a:sym typeface="Calibri" charset="0"/>
              </a:rPr>
              <a:t>Click to edit Master title style</a:t>
            </a:r>
          </a:p>
        </p:txBody>
      </p:sp>
      <p:sp>
        <p:nvSpPr>
          <p:cNvPr id="3074" name="Rectangle 2"/>
          <p:cNvSpPr>
            <a:spLocks noGrp="1"/>
          </p:cNvSpPr>
          <p:nvPr>
            <p:ph type="body" idx="1"/>
          </p:nvPr>
        </p:nvSpPr>
        <p:spPr bwMode="auto">
          <a:xfrm>
            <a:off x="1371600" y="3886200"/>
            <a:ext cx="6400800" cy="17526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38100" tIns="38100" rIns="38100" bIns="38100" numCol="1" anchor="t" anchorCtr="0" compatLnSpc="1">
            <a:prstTxWarp prst="textNoShape">
              <a:avLst/>
            </a:prstTxWarp>
          </a:bodyPr>
          <a:lstStyle/>
          <a:p>
            <a:pPr lvl="0"/>
            <a:r>
              <a:rPr lang="en-US">
                <a:sym typeface="Calibri"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3075" name="Rectangle 3"/>
          <p:cNvSpPr>
            <a:spLocks noGrp="1"/>
          </p:cNvSpPr>
          <p:nvPr>
            <p:ph type="sldNum" sz="quarter" idx="2"/>
          </p:nvPr>
        </p:nvSpPr>
        <p:spPr bwMode="auto">
          <a:xfrm>
            <a:off x="8442325" y="6340475"/>
            <a:ext cx="244475" cy="2540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38100" tIns="38100" rIns="38100" bIns="38100" numCol="1" anchor="ctr" anchorCtr="0" compatLnSpc="1">
            <a:prstTxWarp prst="textNoShape">
              <a:avLst/>
            </a:prstTxWarp>
          </a:bodyPr>
          <a:lstStyle>
            <a:lvl1pPr algn="r">
              <a:defRPr sz="1200">
                <a:solidFill>
                  <a:srgbClr val="888888"/>
                </a:solidFill>
              </a:defRPr>
            </a:lvl1pPr>
          </a:lstStyle>
          <a:p>
            <a:fld id="{52000B36-D2C7-994B-8B0C-E2FA4FE4134C}" type="slidenum">
              <a:rPr lang="en-US"/>
              <a:pPr/>
              <a:t>‹#›</a:t>
            </a:fld>
            <a:endParaRPr 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fontAlgn="base" hangingPunct="0">
        <a:spcBef>
          <a:spcPct val="0"/>
        </a:spcBef>
        <a:spcAft>
          <a:spcPct val="0"/>
        </a:spcAft>
        <a:defRPr sz="4200">
          <a:solidFill>
            <a:srgbClr val="000000"/>
          </a:solidFill>
          <a:latin typeface="+mj-lt"/>
          <a:ea typeface="+mj-ea"/>
          <a:cs typeface="+mj-cs"/>
          <a:sym typeface="Calibri" charset="0"/>
        </a:defRPr>
      </a:lvl1pPr>
      <a:lvl2pPr algn="ctr" defTabSz="457200" rtl="0" fontAlgn="base" hangingPunct="0">
        <a:spcBef>
          <a:spcPct val="0"/>
        </a:spcBef>
        <a:spcAft>
          <a:spcPct val="0"/>
        </a:spcAft>
        <a:defRPr sz="4200">
          <a:solidFill>
            <a:srgbClr val="000000"/>
          </a:solidFill>
          <a:latin typeface="Calibri" charset="0"/>
          <a:ea typeface="ＭＳ Ｐゴシック" charset="0"/>
          <a:cs typeface="Calibri" charset="0"/>
          <a:sym typeface="Calibri" charset="0"/>
        </a:defRPr>
      </a:lvl2pPr>
      <a:lvl3pPr algn="ctr" defTabSz="457200" rtl="0" fontAlgn="base" hangingPunct="0">
        <a:spcBef>
          <a:spcPct val="0"/>
        </a:spcBef>
        <a:spcAft>
          <a:spcPct val="0"/>
        </a:spcAft>
        <a:defRPr sz="4200">
          <a:solidFill>
            <a:srgbClr val="000000"/>
          </a:solidFill>
          <a:latin typeface="Calibri" charset="0"/>
          <a:ea typeface="ＭＳ Ｐゴシック" charset="0"/>
          <a:cs typeface="Calibri" charset="0"/>
          <a:sym typeface="Calibri" charset="0"/>
        </a:defRPr>
      </a:lvl3pPr>
      <a:lvl4pPr algn="ctr" defTabSz="457200" rtl="0" fontAlgn="base" hangingPunct="0">
        <a:spcBef>
          <a:spcPct val="0"/>
        </a:spcBef>
        <a:spcAft>
          <a:spcPct val="0"/>
        </a:spcAft>
        <a:defRPr sz="4200">
          <a:solidFill>
            <a:srgbClr val="000000"/>
          </a:solidFill>
          <a:latin typeface="Calibri" charset="0"/>
          <a:ea typeface="ＭＳ Ｐゴシック" charset="0"/>
          <a:cs typeface="Calibri" charset="0"/>
          <a:sym typeface="Calibri" charset="0"/>
        </a:defRPr>
      </a:lvl4pPr>
      <a:lvl5pPr algn="ctr" defTabSz="457200" rtl="0" fontAlgn="base" hangingPunct="0">
        <a:spcBef>
          <a:spcPct val="0"/>
        </a:spcBef>
        <a:spcAft>
          <a:spcPct val="0"/>
        </a:spcAft>
        <a:defRPr sz="4200">
          <a:solidFill>
            <a:srgbClr val="000000"/>
          </a:solidFill>
          <a:latin typeface="Calibri" charset="0"/>
          <a:ea typeface="ＭＳ Ｐゴシック" charset="0"/>
          <a:cs typeface="Calibri" charset="0"/>
          <a:sym typeface="Calibri" charset="0"/>
        </a:defRPr>
      </a:lvl5pPr>
      <a:lvl6pPr marL="457200" algn="ctr" defTabSz="457200" rtl="0" fontAlgn="base" hangingPunct="0">
        <a:spcBef>
          <a:spcPct val="0"/>
        </a:spcBef>
        <a:spcAft>
          <a:spcPct val="0"/>
        </a:spcAft>
        <a:defRPr sz="4200">
          <a:solidFill>
            <a:srgbClr val="000000"/>
          </a:solidFill>
          <a:latin typeface="Calibri" charset="0"/>
          <a:ea typeface="ＭＳ Ｐゴシック" charset="0"/>
          <a:cs typeface="Calibri" charset="0"/>
          <a:sym typeface="Calibri" charset="0"/>
        </a:defRPr>
      </a:lvl6pPr>
      <a:lvl7pPr marL="914400" algn="ctr" defTabSz="457200" rtl="0" fontAlgn="base" hangingPunct="0">
        <a:spcBef>
          <a:spcPct val="0"/>
        </a:spcBef>
        <a:spcAft>
          <a:spcPct val="0"/>
        </a:spcAft>
        <a:defRPr sz="4200">
          <a:solidFill>
            <a:srgbClr val="000000"/>
          </a:solidFill>
          <a:latin typeface="Calibri" charset="0"/>
          <a:ea typeface="ＭＳ Ｐゴシック" charset="0"/>
          <a:cs typeface="Calibri" charset="0"/>
          <a:sym typeface="Calibri" charset="0"/>
        </a:defRPr>
      </a:lvl7pPr>
      <a:lvl8pPr marL="1371600" algn="ctr" defTabSz="457200" rtl="0" fontAlgn="base" hangingPunct="0">
        <a:spcBef>
          <a:spcPct val="0"/>
        </a:spcBef>
        <a:spcAft>
          <a:spcPct val="0"/>
        </a:spcAft>
        <a:defRPr sz="4200">
          <a:solidFill>
            <a:srgbClr val="000000"/>
          </a:solidFill>
          <a:latin typeface="Calibri" charset="0"/>
          <a:ea typeface="ＭＳ Ｐゴシック" charset="0"/>
          <a:cs typeface="Calibri" charset="0"/>
          <a:sym typeface="Calibri" charset="0"/>
        </a:defRPr>
      </a:lvl8pPr>
      <a:lvl9pPr marL="1828800" algn="ctr" defTabSz="457200" rtl="0" fontAlgn="base" hangingPunct="0">
        <a:spcBef>
          <a:spcPct val="0"/>
        </a:spcBef>
        <a:spcAft>
          <a:spcPct val="0"/>
        </a:spcAft>
        <a:defRPr sz="4200">
          <a:solidFill>
            <a:srgbClr val="000000"/>
          </a:solidFill>
          <a:latin typeface="Calibri" charset="0"/>
          <a:ea typeface="ＭＳ Ｐゴシック" charset="0"/>
          <a:cs typeface="Calibri" charset="0"/>
          <a:sym typeface="Calibri" charset="0"/>
        </a:defRPr>
      </a:lvl9pPr>
    </p:titleStyle>
    <p:bodyStyle>
      <a:lvl1pPr algn="ctr" defTabSz="457200" rtl="0" fontAlgn="base" hangingPunct="0">
        <a:spcBef>
          <a:spcPts val="700"/>
        </a:spcBef>
        <a:spcAft>
          <a:spcPct val="0"/>
        </a:spcAft>
        <a:defRPr sz="3200">
          <a:solidFill>
            <a:srgbClr val="888888"/>
          </a:solidFill>
          <a:latin typeface="+mn-lt"/>
          <a:ea typeface="+mn-ea"/>
          <a:cs typeface="+mn-cs"/>
          <a:sym typeface="Calibri" charset="0"/>
        </a:defRPr>
      </a:lvl1pPr>
      <a:lvl2pPr algn="ctr" defTabSz="457200" rtl="0" fontAlgn="base" hangingPunct="0">
        <a:spcBef>
          <a:spcPts val="700"/>
        </a:spcBef>
        <a:spcAft>
          <a:spcPct val="0"/>
        </a:spcAft>
        <a:defRPr sz="3200">
          <a:solidFill>
            <a:srgbClr val="888888"/>
          </a:solidFill>
          <a:latin typeface="+mn-lt"/>
          <a:ea typeface="Calibri" charset="0"/>
          <a:cs typeface="+mn-cs"/>
          <a:sym typeface="Calibri" charset="0"/>
        </a:defRPr>
      </a:lvl2pPr>
      <a:lvl3pPr algn="ctr" defTabSz="457200" rtl="0" fontAlgn="base" hangingPunct="0">
        <a:spcBef>
          <a:spcPts val="700"/>
        </a:spcBef>
        <a:spcAft>
          <a:spcPct val="0"/>
        </a:spcAft>
        <a:defRPr sz="3200">
          <a:solidFill>
            <a:srgbClr val="888888"/>
          </a:solidFill>
          <a:latin typeface="+mn-lt"/>
          <a:ea typeface="Calibri" charset="0"/>
          <a:cs typeface="+mn-cs"/>
          <a:sym typeface="Calibri" charset="0"/>
        </a:defRPr>
      </a:lvl3pPr>
      <a:lvl4pPr algn="ctr" defTabSz="457200" rtl="0" fontAlgn="base" hangingPunct="0">
        <a:spcBef>
          <a:spcPts val="700"/>
        </a:spcBef>
        <a:spcAft>
          <a:spcPct val="0"/>
        </a:spcAft>
        <a:defRPr sz="3200">
          <a:solidFill>
            <a:srgbClr val="888888"/>
          </a:solidFill>
          <a:latin typeface="+mn-lt"/>
          <a:ea typeface="Calibri" charset="0"/>
          <a:cs typeface="+mn-cs"/>
          <a:sym typeface="Calibri" charset="0"/>
        </a:defRPr>
      </a:lvl4pPr>
      <a:lvl5pPr algn="ctr" defTabSz="457200" rtl="0" fontAlgn="base" hangingPunct="0">
        <a:spcBef>
          <a:spcPts val="700"/>
        </a:spcBef>
        <a:spcAft>
          <a:spcPct val="0"/>
        </a:spcAft>
        <a:defRPr sz="3200">
          <a:solidFill>
            <a:srgbClr val="888888"/>
          </a:solidFill>
          <a:latin typeface="+mn-lt"/>
          <a:ea typeface="Calibri" charset="0"/>
          <a:cs typeface="+mn-cs"/>
          <a:sym typeface="Calibri" charset="0"/>
        </a:defRPr>
      </a:lvl5pPr>
      <a:lvl6pPr marL="457200" algn="ctr" defTabSz="457200" rtl="0" fontAlgn="base" hangingPunct="0">
        <a:spcBef>
          <a:spcPts val="700"/>
        </a:spcBef>
        <a:spcAft>
          <a:spcPct val="0"/>
        </a:spcAft>
        <a:defRPr sz="3200">
          <a:solidFill>
            <a:srgbClr val="888888"/>
          </a:solidFill>
          <a:latin typeface="+mn-lt"/>
          <a:ea typeface="Calibri" charset="0"/>
          <a:cs typeface="+mn-cs"/>
          <a:sym typeface="Calibri" charset="0"/>
        </a:defRPr>
      </a:lvl6pPr>
      <a:lvl7pPr marL="914400" algn="ctr" defTabSz="457200" rtl="0" fontAlgn="base" hangingPunct="0">
        <a:spcBef>
          <a:spcPts val="700"/>
        </a:spcBef>
        <a:spcAft>
          <a:spcPct val="0"/>
        </a:spcAft>
        <a:defRPr sz="3200">
          <a:solidFill>
            <a:srgbClr val="888888"/>
          </a:solidFill>
          <a:latin typeface="+mn-lt"/>
          <a:ea typeface="Calibri" charset="0"/>
          <a:cs typeface="+mn-cs"/>
          <a:sym typeface="Calibri" charset="0"/>
        </a:defRPr>
      </a:lvl7pPr>
      <a:lvl8pPr marL="1371600" algn="ctr" defTabSz="457200" rtl="0" fontAlgn="base" hangingPunct="0">
        <a:spcBef>
          <a:spcPts val="700"/>
        </a:spcBef>
        <a:spcAft>
          <a:spcPct val="0"/>
        </a:spcAft>
        <a:defRPr sz="3200">
          <a:solidFill>
            <a:srgbClr val="888888"/>
          </a:solidFill>
          <a:latin typeface="+mn-lt"/>
          <a:ea typeface="Calibri" charset="0"/>
          <a:cs typeface="+mn-cs"/>
          <a:sym typeface="Calibri" charset="0"/>
        </a:defRPr>
      </a:lvl8pPr>
      <a:lvl9pPr marL="1828800" algn="ctr" defTabSz="457200" rtl="0" fontAlgn="base" hangingPunct="0">
        <a:spcBef>
          <a:spcPts val="700"/>
        </a:spcBef>
        <a:spcAft>
          <a:spcPct val="0"/>
        </a:spcAft>
        <a:defRPr sz="3200">
          <a:solidFill>
            <a:srgbClr val="888888"/>
          </a:solidFill>
          <a:latin typeface="+mn-lt"/>
          <a:ea typeface="Calibri" charset="0"/>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wlBwddAJmyg" TargetMode="External"/><Relationship Id="rId3" Type="http://schemas.openxmlformats.org/officeDocument/2006/relationships/hyperlink" Target="http://www.youtube.com/watch?v=z3ZX5hFN-i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usrf.org/news/010308-farinelli.html" TargetMode="External"/><Relationship Id="rId4" Type="http://schemas.openxmlformats.org/officeDocument/2006/relationships/hyperlink" Target="http://www.medieval.org/emfaq/misc/farinelli.htm" TargetMode="External"/><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news.bbc.co.uk/2/low/uk_news/magazine/4853432.st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0" y="590550"/>
            <a:ext cx="9142413" cy="3009900"/>
          </a:xfrm>
        </p:spPr>
        <p:txBody>
          <a:bodyPr/>
          <a:lstStyle/>
          <a:p>
            <a:pPr defTabSz="401638"/>
            <a:r>
              <a:rPr lang="en-US" sz="6300">
                <a:latin typeface="Optima" charset="0"/>
                <a:cs typeface="Optima" charset="0"/>
                <a:sym typeface="Optima" charset="0"/>
              </a:rPr>
              <a:t>Opera, Cantata </a:t>
            </a:r>
            <a:br>
              <a:rPr lang="en-US" sz="6300">
                <a:latin typeface="Optima" charset="0"/>
                <a:cs typeface="Optima" charset="0"/>
                <a:sym typeface="Optima" charset="0"/>
              </a:rPr>
            </a:br>
            <a:r>
              <a:rPr lang="en-US" sz="6300">
                <a:latin typeface="Optima" charset="0"/>
                <a:cs typeface="Optima" charset="0"/>
                <a:sym typeface="Optima" charset="0"/>
              </a:rPr>
              <a:t>and Oratorio </a:t>
            </a:r>
            <a:br>
              <a:rPr lang="en-US" sz="6300">
                <a:latin typeface="Optima" charset="0"/>
                <a:cs typeface="Optima" charset="0"/>
                <a:sym typeface="Optima" charset="0"/>
              </a:rPr>
            </a:br>
            <a:r>
              <a:rPr lang="en-US" sz="6300">
                <a:latin typeface="Optima" charset="0"/>
                <a:cs typeface="Optima" charset="0"/>
                <a:sym typeface="Optima" charset="0"/>
              </a:rPr>
              <a:t>at Mid-Century</a:t>
            </a:r>
            <a:endParaRPr lang="en-US"/>
          </a:p>
        </p:txBody>
      </p:sp>
      <p:sp>
        <p:nvSpPr>
          <p:cNvPr id="5122" name="Rectangle 2"/>
          <p:cNvSpPr>
            <a:spLocks noGrp="1" noChangeArrowheads="1"/>
          </p:cNvSpPr>
          <p:nvPr>
            <p:ph type="body" idx="1"/>
          </p:nvPr>
        </p:nvSpPr>
        <p:spPr/>
        <p:txBody>
          <a:bodyPr/>
          <a:lstStyle/>
          <a:p>
            <a:pPr>
              <a:spcBef>
                <a:spcPct val="0"/>
              </a:spcBef>
              <a:buClr>
                <a:srgbClr val="888888"/>
              </a:buClr>
            </a:pPr>
            <a:r>
              <a:rPr lang="en-US" dirty="0" smtClean="0">
                <a:solidFill>
                  <a:srgbClr val="000000"/>
                </a:solidFill>
                <a:latin typeface="Optima" charset="0"/>
                <a:cs typeface="Optima" charset="0"/>
                <a:sym typeface="Optima" charset="0"/>
              </a:rPr>
              <a:t>MUS373</a:t>
            </a:r>
            <a:endParaRPr lang="en-US" dirty="0">
              <a:solidFill>
                <a:srgbClr val="000000"/>
              </a:solidFill>
              <a:latin typeface="Optima" charset="0"/>
              <a:cs typeface="Optima" charset="0"/>
              <a:sym typeface="Optima" charset="0"/>
            </a:endParaRPr>
          </a:p>
          <a:p>
            <a:pPr>
              <a:spcBef>
                <a:spcPct val="0"/>
              </a:spcBef>
              <a:buClr>
                <a:srgbClr val="888888"/>
              </a:buClr>
            </a:pPr>
            <a:r>
              <a:rPr lang="en-US" dirty="0">
                <a:solidFill>
                  <a:srgbClr val="000000"/>
                </a:solidFill>
                <a:latin typeface="Optima" charset="0"/>
                <a:cs typeface="Optima" charset="0"/>
                <a:sym typeface="Optima" charset="0"/>
              </a:rPr>
              <a:t>Norton</a:t>
            </a:r>
            <a:endParaRPr 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57200" y="215900"/>
            <a:ext cx="8229600" cy="1143000"/>
          </a:xfrm>
        </p:spPr>
        <p:txBody>
          <a:bodyPr/>
          <a:lstStyle/>
          <a:p>
            <a:r>
              <a:rPr lang="en-US">
                <a:latin typeface="Optima" charset="0"/>
                <a:cs typeface="Optima" charset="0"/>
                <a:sym typeface="Optima" charset="0"/>
              </a:rPr>
              <a:t>Italian Opera at Mid-Century</a:t>
            </a:r>
            <a:endParaRPr lang="en-US"/>
          </a:p>
        </p:txBody>
      </p:sp>
      <p:sp>
        <p:nvSpPr>
          <p:cNvPr id="14338" name="Rectangle 2"/>
          <p:cNvSpPr>
            <a:spLocks noGrp="1" noChangeArrowheads="1"/>
          </p:cNvSpPr>
          <p:nvPr>
            <p:ph type="body" idx="1"/>
          </p:nvPr>
        </p:nvSpPr>
        <p:spPr/>
        <p:txBody>
          <a:bodyPr/>
          <a:lstStyle/>
          <a:p>
            <a:pPr marL="287338" indent="-287338" algn="l" defTabSz="382588">
              <a:spcBef>
                <a:spcPts val="600"/>
              </a:spcBef>
              <a:buFont typeface="Arial" charset="0"/>
              <a:buChar char="•"/>
            </a:pPr>
            <a:r>
              <a:rPr lang="en-US" sz="1600">
                <a:solidFill>
                  <a:srgbClr val="000000"/>
                </a:solidFill>
                <a:latin typeface="Optima" charset="0"/>
                <a:cs typeface="Optima" charset="0"/>
                <a:sym typeface="Optima" charset="0"/>
              </a:rPr>
              <a:t>Recitative Style </a:t>
            </a:r>
          </a:p>
          <a:p>
            <a:pPr marL="671513" lvl="1" indent="-288925" algn="l" defTabSz="382588">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The definitive style for the next hundred years</a:t>
            </a:r>
          </a:p>
          <a:p>
            <a:pPr marL="671513" lvl="1" indent="-288925" algn="l" defTabSz="382588">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Used for most of the action</a:t>
            </a:r>
          </a:p>
          <a:p>
            <a:pPr marL="671513" lvl="1" indent="-288925" algn="l" defTabSz="382588">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Many repeated notes, with modulating harmonies</a:t>
            </a:r>
          </a:p>
          <a:p>
            <a:pPr marL="287338" indent="-287338" algn="l" defTabSz="382588">
              <a:spcBef>
                <a:spcPts val="500"/>
              </a:spcBef>
              <a:buFont typeface="Arial" charset="0"/>
              <a:buChar char="•"/>
            </a:pPr>
            <a:r>
              <a:rPr lang="en-US" sz="1600">
                <a:solidFill>
                  <a:srgbClr val="000000"/>
                </a:solidFill>
                <a:latin typeface="Optima" charset="0"/>
                <a:cs typeface="Optima" charset="0"/>
                <a:sym typeface="Optima" charset="0"/>
              </a:rPr>
              <a:t>Aria style </a:t>
            </a:r>
          </a:p>
          <a:p>
            <a:pPr marL="671513" lvl="1" indent="-288925" algn="l" defTabSz="382588">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Strophic with some modification</a:t>
            </a:r>
          </a:p>
          <a:p>
            <a:pPr marL="671513" lvl="1" indent="-288925" algn="l" defTabSz="382588">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Smooth, diatonic melody with easy rhythms</a:t>
            </a:r>
          </a:p>
          <a:p>
            <a:pPr marL="671513" lvl="1" indent="-288925" algn="l" defTabSz="382588">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Instruments accompany the voice throughout.</a:t>
            </a:r>
          </a:p>
          <a:p>
            <a:pPr marL="287338" indent="-287338" algn="l" defTabSz="382588">
              <a:spcBef>
                <a:spcPts val="500"/>
              </a:spcBef>
              <a:buFont typeface="Arial" charset="0"/>
              <a:buChar char="•"/>
            </a:pPr>
            <a:r>
              <a:rPr lang="en-US" sz="1600">
                <a:solidFill>
                  <a:srgbClr val="000000"/>
                </a:solidFill>
                <a:latin typeface="Optima" charset="0"/>
                <a:cs typeface="Optima" charset="0"/>
                <a:sym typeface="Optima" charset="0"/>
              </a:rPr>
              <a:t>Many style features established during this era would remain standard for Italian opera over the next two hundred years.</a:t>
            </a:r>
          </a:p>
          <a:p>
            <a:pPr marL="671513" lvl="1" indent="-288925" algn="l" defTabSz="382588">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Concentration on solo singing</a:t>
            </a:r>
          </a:p>
          <a:p>
            <a:pPr marL="671513" lvl="1" indent="-288925" algn="l" defTabSz="382588">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Separation of recitative and aria</a:t>
            </a:r>
          </a:p>
          <a:p>
            <a:pPr marL="671513" lvl="1" indent="-288925" algn="l" defTabSz="382588">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Use of varied styles</a:t>
            </a:r>
          </a:p>
          <a:p>
            <a:pPr marL="671513" lvl="1" indent="-288925" algn="l" defTabSz="382588">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Singers and spectacle replaced drama as the focus of interest.</a:t>
            </a:r>
            <a:endParaRPr lang="en-US"/>
          </a:p>
        </p:txBody>
      </p:sp>
      <p:sp>
        <p:nvSpPr>
          <p:cNvPr id="14339" name="AutoShape 3"/>
          <p:cNvSpPr>
            <a:spLocks/>
          </p:cNvSpPr>
          <p:nvPr/>
        </p:nvSpPr>
        <p:spPr bwMode="auto">
          <a:xfrm>
            <a:off x="8455025" y="6365875"/>
            <a:ext cx="23177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r"/>
            <a:fld id="{053A4D7B-DABF-AA4A-843F-B3262B6526C0}" type="slidenum">
              <a:rPr lang="en-US" sz="1100">
                <a:solidFill>
                  <a:srgbClr val="888888"/>
                </a:solidFill>
              </a:rPr>
              <a:pPr algn="r"/>
              <a:t>10</a:t>
            </a:fld>
            <a:endParaRPr lang="en-US"/>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7200" y="215900"/>
            <a:ext cx="8229600" cy="1143000"/>
          </a:xfrm>
        </p:spPr>
        <p:txBody>
          <a:bodyPr/>
          <a:lstStyle/>
          <a:p>
            <a:r>
              <a:rPr lang="en-US">
                <a:latin typeface="Optima" charset="0"/>
                <a:cs typeface="Optima" charset="0"/>
                <a:sym typeface="Optima" charset="0"/>
              </a:rPr>
              <a:t>Italian Opera Abroad</a:t>
            </a:r>
            <a:endParaRPr lang="en-US"/>
          </a:p>
        </p:txBody>
      </p:sp>
      <p:sp>
        <p:nvSpPr>
          <p:cNvPr id="15362" name="Rectangle 2"/>
          <p:cNvSpPr>
            <a:spLocks noGrp="1" noChangeArrowheads="1"/>
          </p:cNvSpPr>
          <p:nvPr>
            <p:ph type="body" idx="1"/>
          </p:nvPr>
        </p:nvSpPr>
        <p:spPr/>
        <p:txBody>
          <a:bodyPr/>
          <a:lstStyle/>
          <a:p>
            <a:pPr marL="341313" indent="-341313" algn="l">
              <a:buFont typeface="Arial" charset="0"/>
              <a:buChar char="•"/>
            </a:pPr>
            <a:r>
              <a:rPr lang="en-US" sz="2000">
                <a:solidFill>
                  <a:srgbClr val="000000"/>
                </a:solidFill>
                <a:latin typeface="Optima" charset="0"/>
                <a:cs typeface="Optima" charset="0"/>
                <a:sym typeface="Optima" charset="0"/>
              </a:rPr>
              <a:t>France</a:t>
            </a:r>
          </a:p>
          <a:p>
            <a:pPr marL="798513" lvl="1" indent="-341313"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Italian operas were performed in Paris in the 1640s.</a:t>
            </a:r>
          </a:p>
          <a:p>
            <a:pPr marL="341313" indent="-341313" algn="l">
              <a:spcBef>
                <a:spcPts val="600"/>
              </a:spcBef>
              <a:buFont typeface="Arial" charset="0"/>
              <a:buChar char="•"/>
            </a:pPr>
            <a:r>
              <a:rPr lang="en-US" sz="2000">
                <a:solidFill>
                  <a:srgbClr val="000000"/>
                </a:solidFill>
                <a:latin typeface="Optima" charset="0"/>
                <a:cs typeface="Optima" charset="0"/>
                <a:sym typeface="Optima" charset="0"/>
              </a:rPr>
              <a:t>England</a:t>
            </a:r>
          </a:p>
          <a:p>
            <a:pPr marL="798513" lvl="1" indent="-341313"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No known performance of Italian opera in England in the seventeenth century, but a copy of a Cavalli opera reached England</a:t>
            </a:r>
          </a:p>
          <a:p>
            <a:pPr marL="341313" indent="-341313" algn="l">
              <a:spcBef>
                <a:spcPts val="600"/>
              </a:spcBef>
              <a:buFont typeface="Arial" charset="0"/>
              <a:buChar char="•"/>
            </a:pPr>
            <a:r>
              <a:rPr lang="en-US" sz="2000">
                <a:solidFill>
                  <a:srgbClr val="000000"/>
                </a:solidFill>
                <a:latin typeface="Optima" charset="0"/>
                <a:cs typeface="Optima" charset="0"/>
                <a:sym typeface="Optima" charset="0"/>
              </a:rPr>
              <a:t>Austria</a:t>
            </a:r>
          </a:p>
          <a:p>
            <a:pPr marL="798513" lvl="1" indent="-341313"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Austria became a major center of Italian opera.</a:t>
            </a:r>
          </a:p>
          <a:p>
            <a:pPr marL="798513" lvl="1" indent="-341313"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Cesti composed operas for the archduke of Tyrol and for the imperial court at Vienna.</a:t>
            </a:r>
          </a:p>
          <a:p>
            <a:pPr marL="798513" lvl="1" indent="-341313"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1654: Venetian-style opera house built for the archduke of Tyrol</a:t>
            </a:r>
          </a:p>
          <a:p>
            <a:pPr marL="798513" lvl="1" indent="-341313"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Cesti</a:t>
            </a:r>
            <a:r>
              <a:rPr lang="ja-JP" altLang="en-US" sz="2000">
                <a:solidFill>
                  <a:srgbClr val="000000"/>
                </a:solidFill>
                <a:latin typeface="Optima" charset="0"/>
                <a:ea typeface="ＭＳ Ｐゴシック" charset="0"/>
                <a:cs typeface="Optima" charset="0"/>
                <a:sym typeface="Optima" charset="0"/>
              </a:rPr>
              <a:t>’</a:t>
            </a:r>
            <a:r>
              <a:rPr lang="en-US" sz="2000">
                <a:solidFill>
                  <a:srgbClr val="000000"/>
                </a:solidFill>
                <a:latin typeface="Optima" charset="0"/>
                <a:ea typeface="ＭＳ Ｐゴシック" charset="0"/>
                <a:cs typeface="Optima" charset="0"/>
                <a:sym typeface="Optima" charset="0"/>
              </a:rPr>
              <a:t>s most famous opera, </a:t>
            </a:r>
            <a:r>
              <a:rPr lang="en-US" sz="2000" i="1">
                <a:solidFill>
                  <a:srgbClr val="000000"/>
                </a:solidFill>
                <a:latin typeface="Optima" charset="0"/>
                <a:ea typeface="ＭＳ Ｐゴシック" charset="0"/>
                <a:cs typeface="Optima" charset="0"/>
                <a:sym typeface="Optima" charset="0"/>
              </a:rPr>
              <a:t>Il pomo d</a:t>
            </a:r>
            <a:r>
              <a:rPr lang="ja-JP" altLang="en-US" sz="2000" i="1">
                <a:solidFill>
                  <a:srgbClr val="000000"/>
                </a:solidFill>
                <a:latin typeface="Optima" charset="0"/>
                <a:ea typeface="ＭＳ Ｐゴシック" charset="0"/>
                <a:cs typeface="Optima" charset="0"/>
                <a:sym typeface="Optima" charset="0"/>
              </a:rPr>
              <a:t>’</a:t>
            </a:r>
            <a:r>
              <a:rPr lang="en-US" sz="2000" i="1">
                <a:solidFill>
                  <a:srgbClr val="000000"/>
                </a:solidFill>
                <a:latin typeface="Optima" charset="0"/>
                <a:ea typeface="ＭＳ Ｐゴシック" charset="0"/>
                <a:cs typeface="Optima" charset="0"/>
                <a:sym typeface="Optima" charset="0"/>
              </a:rPr>
              <a:t>oro</a:t>
            </a:r>
            <a:r>
              <a:rPr lang="en-US" sz="2000">
                <a:solidFill>
                  <a:srgbClr val="000000"/>
                </a:solidFill>
                <a:latin typeface="Optima" charset="0"/>
                <a:ea typeface="ＭＳ Ｐゴシック" charset="0"/>
                <a:cs typeface="Optima" charset="0"/>
                <a:sym typeface="Optima" charset="0"/>
              </a:rPr>
              <a:t> (The Golden Apple, 1667), was performed at the emperor</a:t>
            </a:r>
            <a:r>
              <a:rPr lang="ja-JP" altLang="en-US" sz="2000">
                <a:solidFill>
                  <a:srgbClr val="000000"/>
                </a:solidFill>
                <a:latin typeface="Optima" charset="0"/>
                <a:ea typeface="ＭＳ Ｐゴシック" charset="0"/>
                <a:cs typeface="Optima" charset="0"/>
                <a:sym typeface="Optima" charset="0"/>
              </a:rPr>
              <a:t>’</a:t>
            </a:r>
            <a:r>
              <a:rPr lang="en-US" sz="2000">
                <a:solidFill>
                  <a:srgbClr val="000000"/>
                </a:solidFill>
                <a:latin typeface="Optima" charset="0"/>
                <a:ea typeface="ＭＳ Ｐゴシック" charset="0"/>
                <a:cs typeface="Optima" charset="0"/>
                <a:sym typeface="Optima" charset="0"/>
              </a:rPr>
              <a:t>s wedding in Vienna.</a:t>
            </a:r>
            <a:endParaRPr lang="en-US"/>
          </a:p>
        </p:txBody>
      </p:sp>
      <p:sp>
        <p:nvSpPr>
          <p:cNvPr id="15363" name="AutoShape 3"/>
          <p:cNvSpPr>
            <a:spLocks/>
          </p:cNvSpPr>
          <p:nvPr/>
        </p:nvSpPr>
        <p:spPr bwMode="auto">
          <a:xfrm>
            <a:off x="8455025" y="6365875"/>
            <a:ext cx="23177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r"/>
            <a:fld id="{E93E1A1D-1791-E24E-AA84-96A08C408431}" type="slidenum">
              <a:rPr lang="en-US" sz="1100">
                <a:solidFill>
                  <a:srgbClr val="888888"/>
                </a:solidFill>
              </a:rPr>
              <a:pPr algn="r"/>
              <a:t>11</a:t>
            </a:fld>
            <a:endParaRPr lang="en-US"/>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7200" y="215900"/>
            <a:ext cx="8229600" cy="1143000"/>
          </a:xfrm>
        </p:spPr>
        <p:txBody>
          <a:bodyPr/>
          <a:lstStyle/>
          <a:p>
            <a:r>
              <a:rPr lang="en-US">
                <a:latin typeface="Optima" charset="0"/>
                <a:cs typeface="Optima" charset="0"/>
                <a:sym typeface="Optima" charset="0"/>
              </a:rPr>
              <a:t>Antonio Cesti, </a:t>
            </a:r>
            <a:r>
              <a:rPr lang="en-US" i="1">
                <a:latin typeface="Optima" charset="0"/>
                <a:cs typeface="Optima" charset="0"/>
                <a:sym typeface="Optima" charset="0"/>
              </a:rPr>
              <a:t>Orontea</a:t>
            </a:r>
            <a:r>
              <a:rPr lang="en-US">
                <a:latin typeface="Optima" charset="0"/>
                <a:cs typeface="Optima" charset="0"/>
                <a:sym typeface="Optima" charset="0"/>
              </a:rPr>
              <a:t> (1655)</a:t>
            </a:r>
            <a:endParaRPr lang="en-US"/>
          </a:p>
        </p:txBody>
      </p:sp>
      <p:sp>
        <p:nvSpPr>
          <p:cNvPr id="16386" name="Rectangle 2"/>
          <p:cNvSpPr>
            <a:spLocks noGrp="1" noChangeArrowheads="1"/>
          </p:cNvSpPr>
          <p:nvPr>
            <p:ph type="body" idx="1"/>
          </p:nvPr>
        </p:nvSpPr>
        <p:spPr/>
        <p:txBody>
          <a:bodyPr/>
          <a:lstStyle/>
          <a:p>
            <a:pPr marL="341313" indent="-341313" algn="l">
              <a:buFont typeface="Arial" charset="0"/>
              <a:buChar char="•"/>
            </a:pPr>
            <a:r>
              <a:rPr lang="en-US" sz="2000" dirty="0">
                <a:solidFill>
                  <a:srgbClr val="000000"/>
                </a:solidFill>
                <a:latin typeface="Optima" charset="0"/>
                <a:cs typeface="Optima" charset="0"/>
                <a:sym typeface="Optima" charset="0"/>
              </a:rPr>
              <a:t>Composed in 1656 for Innsbruck</a:t>
            </a:r>
          </a:p>
          <a:p>
            <a:pPr marL="341313" indent="-341313" algn="l">
              <a:buFont typeface="Arial" charset="0"/>
              <a:buChar char="•"/>
            </a:pPr>
            <a:r>
              <a:rPr lang="en-US" sz="2000" dirty="0">
                <a:solidFill>
                  <a:srgbClr val="000000"/>
                </a:solidFill>
                <a:latin typeface="Optima" charset="0"/>
                <a:cs typeface="Optima" charset="0"/>
                <a:sym typeface="Optima" charset="0"/>
              </a:rPr>
              <a:t>Popular throughout Italy and German-speaking lands</a:t>
            </a:r>
          </a:p>
          <a:p>
            <a:pPr marL="341313" indent="-341313" algn="l">
              <a:buFont typeface="Arial" charset="0"/>
              <a:buChar char="•"/>
            </a:pPr>
            <a:r>
              <a:rPr lang="en-US" sz="2000" dirty="0">
                <a:solidFill>
                  <a:srgbClr val="000000"/>
                </a:solidFill>
                <a:latin typeface="Optima" charset="0"/>
                <a:cs typeface="Optima" charset="0"/>
                <a:sym typeface="Optima" charset="0"/>
              </a:rPr>
              <a:t>The plot concerns love at first sight across social levels, not myth or history.</a:t>
            </a:r>
          </a:p>
          <a:p>
            <a:pPr marL="341313" indent="-341313" algn="l">
              <a:buFont typeface="Arial" charset="0"/>
              <a:buChar char="•"/>
            </a:pPr>
            <a:r>
              <a:rPr lang="en-US" sz="2000" dirty="0">
                <a:solidFill>
                  <a:srgbClr val="000000"/>
                </a:solidFill>
                <a:latin typeface="Optima" charset="0"/>
                <a:cs typeface="Optima" charset="0"/>
                <a:sym typeface="Optima" charset="0"/>
              </a:rPr>
              <a:t>The libretto interweaves comic and romantic scenes.</a:t>
            </a:r>
          </a:p>
          <a:p>
            <a:pPr marL="341313" indent="-341313" algn="l">
              <a:buFont typeface="Arial" charset="0"/>
              <a:buChar char="•"/>
            </a:pPr>
            <a:r>
              <a:rPr lang="en-US" sz="2000" dirty="0">
                <a:solidFill>
                  <a:srgbClr val="000000"/>
                </a:solidFill>
                <a:latin typeface="Optima" charset="0"/>
                <a:cs typeface="Optima" charset="0"/>
                <a:sym typeface="Optima" charset="0"/>
              </a:rPr>
              <a:t>Note the clear distinction between recitative &amp; aria styles.</a:t>
            </a:r>
          </a:p>
          <a:p>
            <a:pPr marL="798513" lvl="1" indent="-341313" algn="l">
              <a:spcBef>
                <a:spcPts val="600"/>
              </a:spcBef>
              <a:buFont typeface="Arial" charset="0"/>
              <a:buChar char="•"/>
            </a:pPr>
            <a:r>
              <a:rPr lang="en-US" sz="2000" dirty="0">
                <a:solidFill>
                  <a:srgbClr val="000000"/>
                </a:solidFill>
                <a:latin typeface="Optima" charset="0"/>
                <a:ea typeface="ＭＳ Ｐゴシック" charset="0"/>
                <a:cs typeface="Optima" charset="0"/>
                <a:sym typeface="Optima" charset="0"/>
              </a:rPr>
              <a:t>Recitative—voice &amp; continuo only; carries the action of the story</a:t>
            </a:r>
          </a:p>
          <a:p>
            <a:pPr marL="798513" lvl="1" indent="-341313" algn="l">
              <a:spcBef>
                <a:spcPts val="600"/>
              </a:spcBef>
              <a:buFont typeface="Arial" charset="0"/>
              <a:buChar char="•"/>
            </a:pPr>
            <a:r>
              <a:rPr lang="en-US" sz="2000" dirty="0">
                <a:solidFill>
                  <a:srgbClr val="000000"/>
                </a:solidFill>
                <a:latin typeface="Optima" charset="0"/>
                <a:ea typeface="ＭＳ Ｐゴシック" charset="0"/>
                <a:cs typeface="Optima" charset="0"/>
                <a:sym typeface="Optima" charset="0"/>
              </a:rPr>
              <a:t>Aria—voice, continuo, and strings; comments on the story</a:t>
            </a:r>
          </a:p>
          <a:p>
            <a:pPr marL="798513" lvl="1" indent="-341313" algn="l">
              <a:spcBef>
                <a:spcPts val="600"/>
              </a:spcBef>
              <a:buFont typeface="Arial" charset="0"/>
              <a:buChar char="•"/>
            </a:pPr>
            <a:r>
              <a:rPr lang="en-US" sz="2000" dirty="0">
                <a:solidFill>
                  <a:srgbClr val="000000"/>
                </a:solidFill>
                <a:latin typeface="Optima" charset="0"/>
                <a:ea typeface="ＭＳ Ｐゴシック" charset="0"/>
                <a:cs typeface="Optima" charset="0"/>
                <a:sym typeface="Optima" charset="0"/>
              </a:rPr>
              <a:t>Let</a:t>
            </a:r>
            <a:r>
              <a:rPr lang="ja-JP" altLang="en-US" sz="2000" dirty="0">
                <a:solidFill>
                  <a:srgbClr val="000000"/>
                </a:solidFill>
                <a:latin typeface="Optima" charset="0"/>
                <a:ea typeface="ＭＳ Ｐゴシック" charset="0"/>
                <a:cs typeface="Optima" charset="0"/>
                <a:sym typeface="Optima" charset="0"/>
              </a:rPr>
              <a:t>’</a:t>
            </a:r>
            <a:r>
              <a:rPr lang="en-US" sz="2000" dirty="0">
                <a:solidFill>
                  <a:srgbClr val="000000"/>
                </a:solidFill>
                <a:latin typeface="Optima" charset="0"/>
                <a:ea typeface="ＭＳ Ｐゴシック" charset="0"/>
                <a:cs typeface="Optima" charset="0"/>
                <a:sym typeface="Optima" charset="0"/>
              </a:rPr>
              <a:t>s look at the translation (p. </a:t>
            </a:r>
            <a:r>
              <a:rPr lang="en-US" sz="2000" dirty="0" smtClean="0">
                <a:solidFill>
                  <a:srgbClr val="000000"/>
                </a:solidFill>
                <a:latin typeface="Optima" charset="0"/>
                <a:ea typeface="ＭＳ Ｐゴシック" charset="0"/>
                <a:cs typeface="Optima" charset="0"/>
                <a:sym typeface="Optima" charset="0"/>
              </a:rPr>
              <a:t>493–94)</a:t>
            </a:r>
            <a:endParaRPr lang="en-US" sz="2000" dirty="0">
              <a:solidFill>
                <a:srgbClr val="000000"/>
              </a:solidFill>
              <a:latin typeface="Optima" charset="0"/>
              <a:ea typeface="ＭＳ Ｐゴシック" charset="0"/>
              <a:cs typeface="Optima" charset="0"/>
              <a:sym typeface="Optima" charset="0"/>
            </a:endParaRPr>
          </a:p>
          <a:p>
            <a:pPr marL="798513" lvl="1" indent="-341313" algn="l">
              <a:spcBef>
                <a:spcPts val="600"/>
              </a:spcBef>
              <a:buFont typeface="Arial" charset="0"/>
              <a:buChar char="•"/>
            </a:pPr>
            <a:r>
              <a:rPr lang="en-US" sz="2000" dirty="0">
                <a:solidFill>
                  <a:srgbClr val="000000"/>
                </a:solidFill>
                <a:latin typeface="Optima" charset="0"/>
                <a:ea typeface="ＭＳ Ｐゴシック" charset="0"/>
                <a:cs typeface="Optima" charset="0"/>
                <a:sym typeface="Optima" charset="0"/>
              </a:rPr>
              <a:t>Now let</a:t>
            </a:r>
            <a:r>
              <a:rPr lang="ja-JP" altLang="en-US" sz="2000" dirty="0">
                <a:solidFill>
                  <a:srgbClr val="000000"/>
                </a:solidFill>
                <a:latin typeface="Optima" charset="0"/>
                <a:ea typeface="ＭＳ Ｐゴシック" charset="0"/>
                <a:cs typeface="Optima" charset="0"/>
                <a:sym typeface="Optima" charset="0"/>
              </a:rPr>
              <a:t>’</a:t>
            </a:r>
            <a:r>
              <a:rPr lang="en-US" sz="2000" dirty="0">
                <a:solidFill>
                  <a:srgbClr val="000000"/>
                </a:solidFill>
                <a:latin typeface="Optima" charset="0"/>
                <a:ea typeface="ＭＳ Ｐゴシック" charset="0"/>
                <a:cs typeface="Optima" charset="0"/>
                <a:sym typeface="Optima" charset="0"/>
              </a:rPr>
              <a:t>s listen: </a:t>
            </a:r>
            <a:r>
              <a:rPr lang="en-US" sz="2000" dirty="0" smtClean="0">
                <a:solidFill>
                  <a:srgbClr val="000000"/>
                </a:solidFill>
                <a:latin typeface="Optima" charset="0"/>
                <a:ea typeface="ＭＳ Ｐゴシック" charset="0"/>
                <a:cs typeface="Optima" charset="0"/>
                <a:sym typeface="Optima" charset="0"/>
              </a:rPr>
              <a:t>NAWM 76</a:t>
            </a:r>
            <a:endParaRPr lang="en-US" dirty="0"/>
          </a:p>
        </p:txBody>
      </p:sp>
      <p:sp>
        <p:nvSpPr>
          <p:cNvPr id="16387" name="AutoShape 3"/>
          <p:cNvSpPr>
            <a:spLocks/>
          </p:cNvSpPr>
          <p:nvPr/>
        </p:nvSpPr>
        <p:spPr bwMode="auto">
          <a:xfrm>
            <a:off x="8455025" y="6365875"/>
            <a:ext cx="23177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r"/>
            <a:fld id="{719DB804-AD58-6743-AE9E-4E72BDB32FBD}" type="slidenum">
              <a:rPr lang="en-US" sz="1100">
                <a:solidFill>
                  <a:srgbClr val="888888"/>
                </a:solidFill>
              </a:rPr>
              <a:pPr algn="r"/>
              <a:t>12</a:t>
            </a:fld>
            <a:endParaRPr lang="en-US"/>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57200" y="215900"/>
            <a:ext cx="8229600" cy="1143000"/>
          </a:xfrm>
        </p:spPr>
        <p:txBody>
          <a:bodyPr/>
          <a:lstStyle/>
          <a:p>
            <a:pPr defTabSz="415925"/>
            <a:r>
              <a:rPr lang="en-US" sz="3800">
                <a:latin typeface="Optima" charset="0"/>
                <a:cs typeface="Optima" charset="0"/>
                <a:sym typeface="Optima" charset="0"/>
              </a:rPr>
              <a:t>Tension Between Drama and Spectacle</a:t>
            </a:r>
            <a:endParaRPr lang="en-US"/>
          </a:p>
        </p:txBody>
      </p:sp>
      <p:sp>
        <p:nvSpPr>
          <p:cNvPr id="17410" name="Rectangle 2"/>
          <p:cNvSpPr>
            <a:spLocks noGrp="1" noChangeArrowheads="1"/>
          </p:cNvSpPr>
          <p:nvPr>
            <p:ph type="body" idx="1"/>
          </p:nvPr>
        </p:nvSpPr>
        <p:spPr/>
        <p:txBody>
          <a:bodyPr/>
          <a:lstStyle/>
          <a:p>
            <a:pPr marL="341313" indent="-341313" algn="l">
              <a:buFont typeface="Arial" charset="0"/>
              <a:buChar char="•"/>
            </a:pPr>
            <a:r>
              <a:rPr lang="en-US" sz="2000">
                <a:solidFill>
                  <a:srgbClr val="000000"/>
                </a:solidFill>
                <a:latin typeface="Optima" charset="0"/>
                <a:cs typeface="Optima" charset="0"/>
                <a:sym typeface="Optima" charset="0"/>
              </a:rPr>
              <a:t>Opera began as an effort to place drama at the center of a staged musical performance, but solo singing and spectacle soon overcame this effort.</a:t>
            </a:r>
          </a:p>
          <a:p>
            <a:pPr marL="341313" indent="-341313" algn="l">
              <a:buFont typeface="Arial" charset="0"/>
              <a:buChar char="•"/>
            </a:pPr>
            <a:r>
              <a:rPr lang="en-US" sz="2000">
                <a:solidFill>
                  <a:srgbClr val="000000"/>
                </a:solidFill>
                <a:latin typeface="Optima" charset="0"/>
                <a:cs typeface="Optima" charset="0"/>
                <a:sym typeface="Optima" charset="0"/>
              </a:rPr>
              <a:t>Later composers would seek to reform opera, bringing drama to the fore again.</a:t>
            </a:r>
          </a:p>
          <a:p>
            <a:pPr marL="341313" indent="-341313" algn="l">
              <a:buFont typeface="Arial" charset="0"/>
              <a:buChar char="•"/>
            </a:pPr>
            <a:r>
              <a:rPr lang="en-US" sz="2000">
                <a:solidFill>
                  <a:srgbClr val="000000"/>
                </a:solidFill>
                <a:latin typeface="Optima" charset="0"/>
                <a:cs typeface="Optima" charset="0"/>
                <a:sym typeface="Optima" charset="0"/>
              </a:rPr>
              <a:t>Current theatrical productions face the same tension between drama and spectacle.</a:t>
            </a:r>
            <a:endParaRPr lang="en-US"/>
          </a:p>
        </p:txBody>
      </p:sp>
      <p:sp>
        <p:nvSpPr>
          <p:cNvPr id="17411" name="AutoShape 3"/>
          <p:cNvSpPr>
            <a:spLocks/>
          </p:cNvSpPr>
          <p:nvPr/>
        </p:nvSpPr>
        <p:spPr bwMode="auto">
          <a:xfrm>
            <a:off x="8455025" y="6365875"/>
            <a:ext cx="23177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r"/>
            <a:fld id="{D4F5AF2F-784A-CD41-8D53-328EA0374D6D}" type="slidenum">
              <a:rPr lang="en-US" sz="1100">
                <a:solidFill>
                  <a:srgbClr val="888888"/>
                </a:solidFill>
              </a:rPr>
              <a:pPr algn="r"/>
              <a:t>13</a:t>
            </a:fld>
            <a:endParaRPr lang="en-US"/>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57200" y="215900"/>
            <a:ext cx="8229600" cy="1143000"/>
          </a:xfrm>
        </p:spPr>
        <p:txBody>
          <a:bodyPr/>
          <a:lstStyle/>
          <a:p>
            <a:r>
              <a:rPr lang="en-US">
                <a:latin typeface="Optima" charset="0"/>
                <a:cs typeface="Optima" charset="0"/>
                <a:sym typeface="Optima" charset="0"/>
              </a:rPr>
              <a:t>The Spillover</a:t>
            </a:r>
            <a:endParaRPr lang="en-US"/>
          </a:p>
        </p:txBody>
      </p:sp>
      <p:sp>
        <p:nvSpPr>
          <p:cNvPr id="18434" name="Rectangle 2"/>
          <p:cNvSpPr>
            <a:spLocks noGrp="1" noChangeArrowheads="1"/>
          </p:cNvSpPr>
          <p:nvPr>
            <p:ph type="body" idx="1"/>
          </p:nvPr>
        </p:nvSpPr>
        <p:spPr>
          <a:xfrm>
            <a:off x="457200" y="1600200"/>
            <a:ext cx="8229600" cy="4884738"/>
          </a:xfrm>
        </p:spPr>
        <p:txBody>
          <a:bodyPr/>
          <a:lstStyle/>
          <a:p>
            <a:pPr marL="280988" indent="-280988" algn="l" defTabSz="374650">
              <a:spcBef>
                <a:spcPts val="600"/>
              </a:spcBef>
              <a:buFont typeface="Arial" charset="0"/>
              <a:buChar char="•"/>
            </a:pPr>
            <a:r>
              <a:rPr lang="en-US" sz="1600">
                <a:solidFill>
                  <a:srgbClr val="000000"/>
                </a:solidFill>
                <a:latin typeface="Optima" charset="0"/>
                <a:cs typeface="Optima" charset="0"/>
                <a:sym typeface="Optima" charset="0"/>
              </a:rPr>
              <a:t>The new techniques and styles that developed in the early 17th century along with the new emphasis on expressing the emotion of the text are unified in the new genre of opera.</a:t>
            </a:r>
          </a:p>
          <a:p>
            <a:pPr marL="280988" indent="-280988" algn="l" defTabSz="374650">
              <a:spcBef>
                <a:spcPts val="600"/>
              </a:spcBef>
              <a:buFont typeface="Arial" charset="0"/>
              <a:buChar char="•"/>
            </a:pPr>
            <a:r>
              <a:rPr lang="en-US" sz="1600">
                <a:solidFill>
                  <a:srgbClr val="000000"/>
                </a:solidFill>
                <a:latin typeface="Optima" charset="0"/>
                <a:cs typeface="Optima" charset="0"/>
                <a:sym typeface="Optima" charset="0"/>
              </a:rPr>
              <a:t>These, in turn, lead to new genres modeled on the types of song employed in the opera.</a:t>
            </a:r>
          </a:p>
          <a:p>
            <a:pPr marL="280988" indent="-280988" algn="l" defTabSz="374650">
              <a:spcBef>
                <a:spcPts val="600"/>
              </a:spcBef>
              <a:buFont typeface="Arial" charset="0"/>
              <a:buChar char="•"/>
            </a:pPr>
            <a:r>
              <a:rPr lang="en-US" sz="1600">
                <a:solidFill>
                  <a:srgbClr val="000000"/>
                </a:solidFill>
                <a:latin typeface="Optima" charset="0"/>
                <a:cs typeface="Optima" charset="0"/>
                <a:sym typeface="Optima" charset="0"/>
              </a:rPr>
              <a:t>Concertato style (</a:t>
            </a:r>
            <a:r>
              <a:rPr lang="en-US" sz="1600" i="1">
                <a:solidFill>
                  <a:srgbClr val="000000"/>
                </a:solidFill>
                <a:latin typeface="Optima" charset="0"/>
                <a:cs typeface="Optima" charset="0"/>
                <a:sym typeface="Optima" charset="0"/>
              </a:rPr>
              <a:t>stile concertato—</a:t>
            </a:r>
            <a:r>
              <a:rPr lang="en-US" sz="1600">
                <a:solidFill>
                  <a:srgbClr val="000000"/>
                </a:solidFill>
                <a:latin typeface="Optima" charset="0"/>
                <a:cs typeface="Optima" charset="0"/>
                <a:sym typeface="Optima" charset="0"/>
              </a:rPr>
              <a:t>adding basso continuo) was common to a number of vocal genres.</a:t>
            </a:r>
          </a:p>
          <a:p>
            <a:pPr marL="655638" lvl="1" indent="-280988" algn="l" defTabSz="374650">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Solo madrigals</a:t>
            </a:r>
          </a:p>
          <a:p>
            <a:pPr marL="655638" lvl="1" indent="-280988" algn="l" defTabSz="374650">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Canzonettas</a:t>
            </a:r>
          </a:p>
          <a:p>
            <a:pPr marL="655638" lvl="1" indent="-280988" algn="l" defTabSz="374650">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Arias</a:t>
            </a:r>
          </a:p>
          <a:p>
            <a:pPr marL="655638" lvl="1" indent="-280988" algn="l" defTabSz="374650">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Recitatives</a:t>
            </a:r>
          </a:p>
          <a:p>
            <a:pPr marL="655638" lvl="1" indent="-280988" algn="l" defTabSz="374650">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Dialogues</a:t>
            </a:r>
          </a:p>
          <a:p>
            <a:pPr marL="280988" indent="-280988" algn="l" defTabSz="374650">
              <a:spcBef>
                <a:spcPts val="500"/>
              </a:spcBef>
              <a:buFont typeface="Arial" charset="0"/>
              <a:buChar char="•"/>
            </a:pPr>
            <a:r>
              <a:rPr lang="en-US" sz="1600">
                <a:solidFill>
                  <a:srgbClr val="000000"/>
                </a:solidFill>
                <a:latin typeface="Optima" charset="0"/>
                <a:cs typeface="Optima" charset="0"/>
                <a:sym typeface="Optima" charset="0"/>
              </a:rPr>
              <a:t>Monteverdi used instrumental accompaniment in his later books of madrigals </a:t>
            </a:r>
          </a:p>
          <a:p>
            <a:pPr marL="655638" lvl="1" indent="-280988" algn="l" defTabSz="374650">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8 books of madrigals plus one published posthumously.</a:t>
            </a:r>
          </a:p>
          <a:p>
            <a:pPr marL="655638" lvl="1" indent="-280988" algn="l" defTabSz="374650">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Later books include vocal ensembles, chorus, continuo, instrumental ensembles</a:t>
            </a:r>
          </a:p>
          <a:p>
            <a:pPr marL="655638" lvl="1" indent="-280988" algn="l" defTabSz="374650">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Include dramatic works - styles range from madrigal style to </a:t>
            </a:r>
            <a:r>
              <a:rPr lang="en-US" sz="1600" i="1">
                <a:solidFill>
                  <a:srgbClr val="000000"/>
                </a:solidFill>
                <a:latin typeface="Optima" charset="0"/>
                <a:ea typeface="ＭＳ Ｐゴシック" charset="0"/>
                <a:cs typeface="Optima" charset="0"/>
                <a:sym typeface="Optima" charset="0"/>
              </a:rPr>
              <a:t>stile concertato</a:t>
            </a:r>
            <a:r>
              <a:rPr lang="en-US" sz="1600">
                <a:solidFill>
                  <a:srgbClr val="000000"/>
                </a:solidFill>
                <a:latin typeface="Optima" charset="0"/>
                <a:ea typeface="ＭＳ Ｐゴシック" charset="0"/>
                <a:cs typeface="Optima" charset="0"/>
                <a:sym typeface="Optima" charset="0"/>
              </a:rPr>
              <a:t> and operatic recitative</a:t>
            </a:r>
            <a:endParaRPr lang="en-US"/>
          </a:p>
        </p:txBody>
      </p:sp>
      <p:sp>
        <p:nvSpPr>
          <p:cNvPr id="18435" name="AutoShape 3"/>
          <p:cNvSpPr>
            <a:spLocks/>
          </p:cNvSpPr>
          <p:nvPr/>
        </p:nvSpPr>
        <p:spPr bwMode="auto">
          <a:xfrm>
            <a:off x="8455025" y="6365875"/>
            <a:ext cx="23177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r"/>
            <a:fld id="{FA1F9952-63AF-4540-AB31-44F7E05142FE}" type="slidenum">
              <a:rPr lang="en-US" sz="1100">
                <a:solidFill>
                  <a:srgbClr val="888888"/>
                </a:solidFill>
              </a:rPr>
              <a:pPr algn="r"/>
              <a:t>14</a:t>
            </a:fld>
            <a:endParaRPr lang="en-US"/>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4200" y="3835400"/>
            <a:ext cx="4525963" cy="2928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9458" name="Rectangle 2"/>
          <p:cNvSpPr>
            <a:spLocks noGrp="1" noChangeArrowheads="1"/>
          </p:cNvSpPr>
          <p:nvPr>
            <p:ph type="title"/>
          </p:nvPr>
        </p:nvSpPr>
        <p:spPr>
          <a:xfrm>
            <a:off x="457200" y="3175"/>
            <a:ext cx="8229600" cy="1143000"/>
          </a:xfrm>
        </p:spPr>
        <p:txBody>
          <a:bodyPr/>
          <a:lstStyle/>
          <a:p>
            <a:r>
              <a:rPr lang="en-US">
                <a:latin typeface="Optima" charset="0"/>
                <a:cs typeface="Optima" charset="0"/>
                <a:sym typeface="Optima" charset="0"/>
              </a:rPr>
              <a:t>Ostinato Bass</a:t>
            </a:r>
            <a:endParaRPr lang="en-US"/>
          </a:p>
        </p:txBody>
      </p:sp>
      <p:sp>
        <p:nvSpPr>
          <p:cNvPr id="19459" name="Rectangle 3"/>
          <p:cNvSpPr>
            <a:spLocks noGrp="1" noChangeArrowheads="1"/>
          </p:cNvSpPr>
          <p:nvPr>
            <p:ph type="body" idx="1"/>
          </p:nvPr>
        </p:nvSpPr>
        <p:spPr>
          <a:xfrm>
            <a:off x="457200" y="1209675"/>
            <a:ext cx="8229600" cy="2846388"/>
          </a:xfrm>
        </p:spPr>
        <p:txBody>
          <a:bodyPr/>
          <a:lstStyle/>
          <a:p>
            <a:pPr marL="284163" indent="-284163" algn="l" defTabSz="379413">
              <a:spcBef>
                <a:spcPts val="600"/>
              </a:spcBef>
              <a:buFont typeface="Arial" charset="0"/>
              <a:buChar char="•"/>
            </a:pPr>
            <a:r>
              <a:rPr lang="en-US" sz="1600" i="1">
                <a:solidFill>
                  <a:srgbClr val="000000"/>
                </a:solidFill>
                <a:latin typeface="Optima" charset="0"/>
                <a:cs typeface="Optima" charset="0"/>
                <a:sym typeface="Optima" charset="0"/>
              </a:rPr>
              <a:t>Basso ostinato</a:t>
            </a:r>
            <a:endParaRPr lang="en-US" sz="1600">
              <a:solidFill>
                <a:srgbClr val="000000"/>
              </a:solidFill>
              <a:latin typeface="Optima" charset="0"/>
              <a:cs typeface="Optima" charset="0"/>
              <a:sym typeface="Optima" charset="0"/>
            </a:endParaRPr>
          </a:p>
          <a:p>
            <a:pPr marL="663575" lvl="1" indent="-284163" algn="l" defTabSz="379413">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Persistent, or obstinate, bass</a:t>
            </a:r>
          </a:p>
          <a:p>
            <a:pPr marL="663575" lvl="1" indent="-284163" algn="l" defTabSz="379413">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Also called ground bass (bass that is the </a:t>
            </a:r>
            <a:r>
              <a:rPr lang="ja-JP" altLang="en-US" sz="1600">
                <a:solidFill>
                  <a:srgbClr val="000000"/>
                </a:solidFill>
                <a:latin typeface="Optima" charset="0"/>
                <a:ea typeface="ＭＳ Ｐゴシック" charset="0"/>
                <a:cs typeface="Optima" charset="0"/>
                <a:sym typeface="Optima" charset="0"/>
              </a:rPr>
              <a:t>“</a:t>
            </a:r>
            <a:r>
              <a:rPr lang="en-US" sz="1600">
                <a:solidFill>
                  <a:srgbClr val="000000"/>
                </a:solidFill>
                <a:latin typeface="Optima" charset="0"/>
                <a:ea typeface="ＭＳ Ｐゴシック" charset="0"/>
                <a:cs typeface="Optima" charset="0"/>
                <a:sym typeface="Optima" charset="0"/>
              </a:rPr>
              <a:t>ground</a:t>
            </a:r>
            <a:r>
              <a:rPr lang="ja-JP" altLang="en-US" sz="1600">
                <a:solidFill>
                  <a:srgbClr val="000000"/>
                </a:solidFill>
                <a:latin typeface="Optima" charset="0"/>
                <a:ea typeface="ＭＳ Ｐゴシック" charset="0"/>
                <a:cs typeface="Optima" charset="0"/>
                <a:sym typeface="Optima" charset="0"/>
              </a:rPr>
              <a:t>”</a:t>
            </a:r>
            <a:r>
              <a:rPr lang="en-US" sz="1600">
                <a:solidFill>
                  <a:srgbClr val="000000"/>
                </a:solidFill>
                <a:latin typeface="Optima" charset="0"/>
                <a:ea typeface="ＭＳ Ｐゴシック" charset="0"/>
                <a:cs typeface="Optima" charset="0"/>
                <a:sym typeface="Optima" charset="0"/>
              </a:rPr>
              <a:t> or the basis of the work</a:t>
            </a:r>
          </a:p>
          <a:p>
            <a:pPr marL="663575" lvl="1" indent="-284163" algn="just" defTabSz="379413">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Repeated bass pattern</a:t>
            </a:r>
          </a:p>
          <a:p>
            <a:pPr marL="663575" lvl="1" indent="-284163" algn="just" defTabSz="379413">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Common features</a:t>
            </a:r>
          </a:p>
          <a:p>
            <a:pPr marL="1042988" lvl="2" indent="-284163" algn="just" defTabSz="379413">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Triple or compound meter</a:t>
            </a:r>
          </a:p>
          <a:p>
            <a:pPr marL="1042988" lvl="2" indent="-284163" algn="just" defTabSz="379413">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Two, four, or six measure pattern.</a:t>
            </a:r>
          </a:p>
          <a:p>
            <a:pPr marL="1042988" lvl="2" indent="-284163" algn="just" defTabSz="379413">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Often features a descending tetrachord</a:t>
            </a:r>
          </a:p>
          <a:p>
            <a:pPr marL="663575" lvl="1" indent="-284163" algn="just" defTabSz="379413">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Becomes a favorite device in opera</a:t>
            </a:r>
            <a:endParaRPr lang="en-US"/>
          </a:p>
        </p:txBody>
      </p:sp>
      <p:sp>
        <p:nvSpPr>
          <p:cNvPr id="19460" name="AutoShape 4"/>
          <p:cNvSpPr>
            <a:spLocks/>
          </p:cNvSpPr>
          <p:nvPr/>
        </p:nvSpPr>
        <p:spPr bwMode="auto">
          <a:xfrm>
            <a:off x="8455025" y="6365875"/>
            <a:ext cx="23177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r"/>
            <a:fld id="{D30B1189-C349-A34F-916E-E736090DAC1E}" type="slidenum">
              <a:rPr lang="en-US" sz="1100">
                <a:solidFill>
                  <a:srgbClr val="888888"/>
                </a:solidFill>
              </a:rPr>
              <a:pPr algn="r"/>
              <a:t>15</a:t>
            </a:fld>
            <a:endParaRPr lang="en-US"/>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457200" y="215900"/>
            <a:ext cx="8229600" cy="1143000"/>
          </a:xfrm>
        </p:spPr>
        <p:txBody>
          <a:bodyPr/>
          <a:lstStyle/>
          <a:p>
            <a:r>
              <a:rPr lang="en-US">
                <a:latin typeface="Optima" charset="0"/>
                <a:cs typeface="Optima" charset="0"/>
                <a:sym typeface="Optima" charset="0"/>
              </a:rPr>
              <a:t>Ostinato Bass</a:t>
            </a:r>
            <a:endParaRPr lang="en-US"/>
          </a:p>
        </p:txBody>
      </p:sp>
      <p:sp>
        <p:nvSpPr>
          <p:cNvPr id="20482" name="Rectangle 2"/>
          <p:cNvSpPr>
            <a:spLocks noGrp="1" noChangeArrowheads="1"/>
          </p:cNvSpPr>
          <p:nvPr>
            <p:ph type="body" idx="1"/>
          </p:nvPr>
        </p:nvSpPr>
        <p:spPr>
          <a:xfrm>
            <a:off x="457200" y="1582738"/>
            <a:ext cx="8229600" cy="1143000"/>
          </a:xfrm>
        </p:spPr>
        <p:txBody>
          <a:bodyPr/>
          <a:lstStyle/>
          <a:p>
            <a:pPr marL="341313" indent="-341313" algn="l">
              <a:spcBef>
                <a:spcPts val="600"/>
              </a:spcBef>
              <a:buFont typeface="Arial" charset="0"/>
              <a:buChar char="•"/>
            </a:pPr>
            <a:r>
              <a:rPr lang="en-US" sz="2000">
                <a:solidFill>
                  <a:srgbClr val="000000"/>
                </a:solidFill>
                <a:latin typeface="Optima" charset="0"/>
                <a:cs typeface="Optima" charset="0"/>
                <a:sym typeface="Optima" charset="0"/>
              </a:rPr>
              <a:t>Here is an example from Monteverdi, from </a:t>
            </a:r>
            <a:r>
              <a:rPr lang="en-US" sz="2000">
                <a:solidFill>
                  <a:srgbClr val="133C73"/>
                </a:solidFill>
                <a:latin typeface="Optima" charset="0"/>
                <a:cs typeface="Optima" charset="0"/>
                <a:sym typeface="Optima" charset="0"/>
                <a:hlinkClick r:id="rId2"/>
              </a:rPr>
              <a:t>Lamento della ninfa</a:t>
            </a:r>
            <a:r>
              <a:rPr lang="en-US" sz="2000" i="1">
                <a:solidFill>
                  <a:srgbClr val="000000"/>
                </a:solidFill>
                <a:latin typeface="Optima" charset="0"/>
                <a:cs typeface="Optima" charset="0"/>
                <a:sym typeface="Optima" charset="0"/>
              </a:rPr>
              <a:t> </a:t>
            </a:r>
            <a:r>
              <a:rPr lang="en-US" sz="2000">
                <a:solidFill>
                  <a:srgbClr val="000000"/>
                </a:solidFill>
                <a:latin typeface="Optima" charset="0"/>
                <a:cs typeface="Optima" charset="0"/>
                <a:sym typeface="Optima" charset="0"/>
              </a:rPr>
              <a:t>(Lament of the nymph) Book 8 of his madrigals (the 2nd part)</a:t>
            </a:r>
          </a:p>
          <a:p>
            <a:pPr marL="798513" lvl="1" indent="-341313"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Here is the</a:t>
            </a:r>
            <a:r>
              <a:rPr lang="en-US" sz="2000">
                <a:solidFill>
                  <a:srgbClr val="133C73"/>
                </a:solidFill>
                <a:latin typeface="Optima" charset="0"/>
                <a:ea typeface="ＭＳ Ｐゴシック" charset="0"/>
                <a:cs typeface="Optima" charset="0"/>
                <a:sym typeface="Optima" charset="0"/>
              </a:rPr>
              <a:t> </a:t>
            </a:r>
            <a:r>
              <a:rPr lang="en-US" sz="2000">
                <a:solidFill>
                  <a:srgbClr val="133C73"/>
                </a:solidFill>
                <a:latin typeface="Optima" charset="0"/>
                <a:ea typeface="ＭＳ Ｐゴシック" charset="0"/>
                <a:cs typeface="Optima" charset="0"/>
                <a:sym typeface="Optima" charset="0"/>
                <a:hlinkClick r:id="rId3"/>
              </a:rPr>
              <a:t>entire madrigal</a:t>
            </a:r>
            <a:r>
              <a:rPr lang="en-US" sz="2000">
                <a:solidFill>
                  <a:srgbClr val="000000"/>
                </a:solidFill>
                <a:latin typeface="Optima" charset="0"/>
                <a:ea typeface="ＭＳ Ｐゴシック" charset="0"/>
                <a:cs typeface="Optima" charset="0"/>
                <a:sym typeface="Optima" charset="0"/>
              </a:rPr>
              <a:t>, with score.</a:t>
            </a:r>
            <a:endParaRPr lang="en-US"/>
          </a:p>
        </p:txBody>
      </p:sp>
      <p:sp>
        <p:nvSpPr>
          <p:cNvPr id="20483" name="AutoShape 3"/>
          <p:cNvSpPr>
            <a:spLocks/>
          </p:cNvSpPr>
          <p:nvPr/>
        </p:nvSpPr>
        <p:spPr bwMode="auto">
          <a:xfrm>
            <a:off x="8455025" y="6365875"/>
            <a:ext cx="23177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r"/>
            <a:fld id="{EDCBE2B4-0197-5E40-8633-0E40B672774F}" type="slidenum">
              <a:rPr lang="en-US" sz="1100">
                <a:solidFill>
                  <a:srgbClr val="888888"/>
                </a:solidFill>
              </a:rPr>
              <a:pPr algn="r"/>
              <a:t>16</a:t>
            </a:fld>
            <a:endParaRPr lang="en-US"/>
          </a:p>
        </p:txBody>
      </p:sp>
      <p:sp>
        <p:nvSpPr>
          <p:cNvPr id="20484" name="AutoShape 4"/>
          <p:cNvSpPr>
            <a:spLocks/>
          </p:cNvSpPr>
          <p:nvPr/>
        </p:nvSpPr>
        <p:spPr bwMode="auto">
          <a:xfrm>
            <a:off x="838200" y="2743200"/>
            <a:ext cx="2882900" cy="388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lstStyle/>
          <a:p>
            <a:pPr algn="ctr" defTabSz="255588"/>
            <a:r>
              <a:rPr lang="en-US" sz="1100">
                <a:latin typeface="Optima" charset="0"/>
                <a:cs typeface="Optima" charset="0"/>
                <a:sym typeface="Optima" charset="0"/>
              </a:rPr>
              <a:t>The Nymph</a:t>
            </a:r>
            <a:r>
              <a:rPr lang="ja-JP" altLang="en-US" sz="1100">
                <a:latin typeface="Optima" charset="0"/>
                <a:cs typeface="Optima" charset="0"/>
                <a:sym typeface="Optima" charset="0"/>
              </a:rPr>
              <a:t>’</a:t>
            </a:r>
            <a:r>
              <a:rPr lang="en-US" sz="1100">
                <a:latin typeface="Optima" charset="0"/>
                <a:cs typeface="Optima" charset="0"/>
                <a:sym typeface="Optima" charset="0"/>
              </a:rPr>
              <a:t>s Lament</a:t>
            </a:r>
          </a:p>
          <a:p>
            <a:pPr defTabSz="255588"/>
            <a:endParaRPr lang="en-US" sz="1100">
              <a:latin typeface="Optima" charset="0"/>
              <a:cs typeface="Optima" charset="0"/>
              <a:sym typeface="Optima" charset="0"/>
            </a:endParaRPr>
          </a:p>
          <a:p>
            <a:pPr defTabSz="255588"/>
            <a:r>
              <a:rPr lang="en-US" sz="1100">
                <a:latin typeface="Optima" charset="0"/>
                <a:cs typeface="Optima" charset="0"/>
                <a:sym typeface="Optima" charset="0"/>
              </a:rPr>
              <a:t>The god Phoebus had still to light</a:t>
            </a:r>
          </a:p>
          <a:p>
            <a:pPr defTabSz="255588"/>
            <a:r>
              <a:rPr lang="en-US" sz="1100">
                <a:latin typeface="Optima" charset="0"/>
                <a:cs typeface="Optima" charset="0"/>
                <a:sym typeface="Optima" charset="0"/>
              </a:rPr>
              <a:t>The great fires of the dawn</a:t>
            </a:r>
          </a:p>
          <a:p>
            <a:pPr defTabSz="255588"/>
            <a:r>
              <a:rPr lang="en-US" sz="1100">
                <a:latin typeface="Optima" charset="0"/>
                <a:cs typeface="Optima" charset="0"/>
                <a:sym typeface="Optima" charset="0"/>
              </a:rPr>
              <a:t>When the nymph left her dwelling.</a:t>
            </a:r>
          </a:p>
          <a:p>
            <a:pPr defTabSz="255588"/>
            <a:endParaRPr lang="en-US" sz="1100">
              <a:latin typeface="Optima" charset="0"/>
              <a:cs typeface="Optima" charset="0"/>
              <a:sym typeface="Optima" charset="0"/>
            </a:endParaRPr>
          </a:p>
          <a:p>
            <a:pPr defTabSz="255588"/>
            <a:r>
              <a:rPr lang="en-US" sz="1100">
                <a:latin typeface="Optima" charset="0"/>
                <a:cs typeface="Optima" charset="0"/>
                <a:sym typeface="Optima" charset="0"/>
              </a:rPr>
              <a:t>Her face a pale temple in its ruins of grief;</a:t>
            </a:r>
          </a:p>
          <a:p>
            <a:pPr defTabSz="255588"/>
            <a:r>
              <a:rPr lang="en-US" sz="1100">
                <a:latin typeface="Optima" charset="0"/>
                <a:cs typeface="Optima" charset="0"/>
                <a:sym typeface="Optima" charset="0"/>
              </a:rPr>
              <a:t>Her cries sobbing from a heart, rending.</a:t>
            </a:r>
          </a:p>
          <a:p>
            <a:pPr defTabSz="255588"/>
            <a:endParaRPr lang="en-US" sz="1100">
              <a:latin typeface="Optima" charset="0"/>
              <a:cs typeface="Optima" charset="0"/>
              <a:sym typeface="Optima" charset="0"/>
            </a:endParaRPr>
          </a:p>
          <a:p>
            <a:pPr defTabSz="255588"/>
            <a:r>
              <a:rPr lang="en-US" sz="1100">
                <a:latin typeface="Optima" charset="0"/>
                <a:cs typeface="Optima" charset="0"/>
                <a:sym typeface="Optima" charset="0"/>
              </a:rPr>
              <a:t>Hither and thither she went,</a:t>
            </a:r>
          </a:p>
          <a:p>
            <a:pPr defTabSz="255588"/>
            <a:r>
              <a:rPr lang="en-US" sz="1100">
                <a:latin typeface="Optima" charset="0"/>
                <a:cs typeface="Optima" charset="0"/>
                <a:sym typeface="Optima" charset="0"/>
              </a:rPr>
              <a:t>Stumbling through flowers,</a:t>
            </a:r>
          </a:p>
          <a:p>
            <a:pPr defTabSz="255588"/>
            <a:r>
              <a:rPr lang="en-US" sz="1100">
                <a:latin typeface="Optima" charset="0"/>
                <a:cs typeface="Optima" charset="0"/>
                <a:sym typeface="Optima" charset="0"/>
              </a:rPr>
              <a:t>Grieving the love she had lost:</a:t>
            </a:r>
          </a:p>
          <a:p>
            <a:pPr defTabSz="255588"/>
            <a:endParaRPr lang="en-US" sz="1100">
              <a:latin typeface="Optima" charset="0"/>
              <a:cs typeface="Optima" charset="0"/>
              <a:sym typeface="Optima" charset="0"/>
            </a:endParaRPr>
          </a:p>
          <a:p>
            <a:pPr defTabSz="255588"/>
            <a:r>
              <a:rPr lang="en-US" sz="1100" i="1">
                <a:latin typeface="Optima" charset="0"/>
                <a:cs typeface="Optima" charset="0"/>
                <a:sym typeface="Optima" charset="0"/>
              </a:rPr>
              <a:t>Hear me, O Love, she begged the heavens,</a:t>
            </a:r>
          </a:p>
          <a:p>
            <a:pPr defTabSz="255588"/>
            <a:r>
              <a:rPr lang="en-US" sz="1100" i="1">
                <a:latin typeface="Optima" charset="0"/>
                <a:cs typeface="Optima" charset="0"/>
                <a:sym typeface="Optima" charset="0"/>
              </a:rPr>
              <a:t>Stock still now –  rooted to the spot;</a:t>
            </a:r>
          </a:p>
          <a:p>
            <a:pPr defTabSz="255588"/>
            <a:r>
              <a:rPr lang="en-US" sz="1100" i="1">
                <a:latin typeface="Optima" charset="0"/>
                <a:cs typeface="Optima" charset="0"/>
                <a:sym typeface="Optima" charset="0"/>
              </a:rPr>
              <a:t>What happened to that traitor</a:t>
            </a:r>
            <a:r>
              <a:rPr lang="ja-JP" altLang="en-US" sz="1100" i="1">
                <a:latin typeface="Optima" charset="0"/>
                <a:cs typeface="Optima" charset="0"/>
                <a:sym typeface="Optima" charset="0"/>
              </a:rPr>
              <a:t>’</a:t>
            </a:r>
            <a:r>
              <a:rPr lang="en-US" sz="1100" i="1">
                <a:latin typeface="Optima" charset="0"/>
                <a:cs typeface="Optima" charset="0"/>
                <a:sym typeface="Optima" charset="0"/>
              </a:rPr>
              <a:t>s vow,</a:t>
            </a:r>
          </a:p>
          <a:p>
            <a:pPr defTabSz="255588"/>
            <a:r>
              <a:rPr lang="ja-JP" altLang="en-US" sz="1100" i="1">
                <a:latin typeface="Optima" charset="0"/>
                <a:cs typeface="Optima" charset="0"/>
                <a:sym typeface="Optima" charset="0"/>
              </a:rPr>
              <a:t>‘</a:t>
            </a:r>
            <a:r>
              <a:rPr lang="en-US" sz="1100" i="1">
                <a:latin typeface="Optima" charset="0"/>
                <a:cs typeface="Optima" charset="0"/>
                <a:sym typeface="Optima" charset="0"/>
              </a:rPr>
              <a:t>Togetherness and trust</a:t>
            </a:r>
            <a:r>
              <a:rPr lang="ja-JP" altLang="en-US" sz="1100" i="1">
                <a:latin typeface="Optima" charset="0"/>
                <a:cs typeface="Optima" charset="0"/>
                <a:sym typeface="Optima" charset="0"/>
              </a:rPr>
              <a:t>’</a:t>
            </a:r>
            <a:r>
              <a:rPr lang="en-US" sz="1100" i="1">
                <a:latin typeface="Optima" charset="0"/>
                <a:cs typeface="Optima" charset="0"/>
                <a:sym typeface="Optima" charset="0"/>
              </a:rPr>
              <a:t>?</a:t>
            </a:r>
          </a:p>
          <a:p>
            <a:pPr defTabSz="255588"/>
            <a:endParaRPr lang="en-US" sz="1100" i="1">
              <a:latin typeface="Optima" charset="0"/>
              <a:cs typeface="Optima" charset="0"/>
              <a:sym typeface="Optima" charset="0"/>
            </a:endParaRPr>
          </a:p>
          <a:p>
            <a:pPr defTabSz="255588"/>
            <a:r>
              <a:rPr lang="en-US" sz="1100" i="1">
                <a:latin typeface="Optima" charset="0"/>
                <a:cs typeface="Optima" charset="0"/>
                <a:sym typeface="Optima" charset="0"/>
              </a:rPr>
              <a:t>I just want him back,</a:t>
            </a:r>
          </a:p>
          <a:p>
            <a:pPr defTabSz="255588"/>
            <a:r>
              <a:rPr lang="en-US" sz="1100" i="1">
                <a:latin typeface="Optima" charset="0"/>
                <a:cs typeface="Optima" charset="0"/>
                <a:sym typeface="Optima" charset="0"/>
              </a:rPr>
              <a:t>But as he was before.</a:t>
            </a:r>
          </a:p>
          <a:p>
            <a:pPr defTabSz="255588"/>
            <a:r>
              <a:rPr lang="en-US" sz="1100" i="1">
                <a:latin typeface="Optima" charset="0"/>
                <a:cs typeface="Optima" charset="0"/>
                <a:sym typeface="Optima" charset="0"/>
              </a:rPr>
              <a:t>If you cannot  – then kill me;</a:t>
            </a:r>
          </a:p>
          <a:p>
            <a:pPr defTabSz="255588"/>
            <a:r>
              <a:rPr lang="en-US" sz="1100" i="1">
                <a:latin typeface="Optima" charset="0"/>
                <a:cs typeface="Optima" charset="0"/>
                <a:sym typeface="Optima" charset="0"/>
              </a:rPr>
              <a:t>I cannot bear this agony.</a:t>
            </a:r>
            <a:endParaRPr lang="en-US"/>
          </a:p>
        </p:txBody>
      </p:sp>
      <p:sp>
        <p:nvSpPr>
          <p:cNvPr id="20485" name="AutoShape 5"/>
          <p:cNvSpPr>
            <a:spLocks/>
          </p:cNvSpPr>
          <p:nvPr/>
        </p:nvSpPr>
        <p:spPr bwMode="auto">
          <a:xfrm>
            <a:off x="4422775" y="2743200"/>
            <a:ext cx="3914775" cy="388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lstStyle/>
          <a:p>
            <a:pPr defTabSz="255588"/>
            <a:r>
              <a:rPr lang="en-US" sz="1100" i="1">
                <a:latin typeface="Optima" charset="0"/>
                <a:cs typeface="Optima" charset="0"/>
                <a:sym typeface="Optima" charset="0"/>
              </a:rPr>
              <a:t>No more will I listen to his sighs,</a:t>
            </a:r>
          </a:p>
          <a:p>
            <a:pPr defTabSz="255588"/>
            <a:r>
              <a:rPr lang="en-US" sz="1100" i="1">
                <a:latin typeface="Optima" charset="0"/>
                <a:cs typeface="Optima" charset="0"/>
                <a:sym typeface="Optima" charset="0"/>
              </a:rPr>
              <a:t>Unless we are separated by a thousand seas –</a:t>
            </a:r>
          </a:p>
          <a:p>
            <a:pPr defTabSz="255588"/>
            <a:r>
              <a:rPr lang="en-US" sz="1100" i="1">
                <a:latin typeface="Optima" charset="0"/>
                <a:cs typeface="Optima" charset="0"/>
                <a:sym typeface="Optima" charset="0"/>
              </a:rPr>
              <a:t>No! No longer will I martyr myself for this.</a:t>
            </a:r>
          </a:p>
          <a:p>
            <a:pPr defTabSz="255588"/>
            <a:endParaRPr lang="en-US" sz="1100" i="1">
              <a:latin typeface="Optima" charset="0"/>
              <a:cs typeface="Optima" charset="0"/>
              <a:sym typeface="Optima" charset="0"/>
            </a:endParaRPr>
          </a:p>
          <a:p>
            <a:pPr defTabSz="255588"/>
            <a:r>
              <a:rPr lang="en-US" sz="1100" i="1">
                <a:latin typeface="Optima" charset="0"/>
                <a:cs typeface="Optima" charset="0"/>
                <a:sym typeface="Optima" charset="0"/>
              </a:rPr>
              <a:t>I am destroying myself because of him,</a:t>
            </a:r>
          </a:p>
          <a:p>
            <a:pPr defTabSz="255588"/>
            <a:r>
              <a:rPr lang="en-US" sz="1100" i="1">
                <a:latin typeface="Optima" charset="0"/>
                <a:cs typeface="Optima" charset="0"/>
                <a:sym typeface="Optima" charset="0"/>
              </a:rPr>
              <a:t>And the worse it is, the more gorged,</a:t>
            </a:r>
          </a:p>
          <a:p>
            <a:pPr defTabSz="255588"/>
            <a:r>
              <a:rPr lang="en-US" sz="1100" i="1">
                <a:latin typeface="Optima" charset="0"/>
                <a:cs typeface="Optima" charset="0"/>
                <a:sym typeface="Optima" charset="0"/>
              </a:rPr>
              <a:t>The more satisfied he seems.</a:t>
            </a:r>
          </a:p>
          <a:p>
            <a:pPr defTabSz="255588"/>
            <a:r>
              <a:rPr lang="en-US" sz="1100" i="1">
                <a:latin typeface="Optima" charset="0"/>
                <a:cs typeface="Optima" charset="0"/>
                <a:sym typeface="Optima" charset="0"/>
              </a:rPr>
              <a:t>If I were to flee from him,</a:t>
            </a:r>
          </a:p>
          <a:p>
            <a:pPr defTabSz="255588"/>
            <a:r>
              <a:rPr lang="en-US" sz="1100" i="1">
                <a:latin typeface="Optima" charset="0"/>
                <a:cs typeface="Optima" charset="0"/>
                <a:sym typeface="Optima" charset="0"/>
              </a:rPr>
              <a:t>Perhaps then he might come begging?</a:t>
            </a:r>
          </a:p>
          <a:p>
            <a:pPr defTabSz="255588"/>
            <a:endParaRPr lang="en-US" sz="1100" i="1">
              <a:latin typeface="Optima" charset="0"/>
              <a:cs typeface="Optima" charset="0"/>
              <a:sym typeface="Optima" charset="0"/>
            </a:endParaRPr>
          </a:p>
          <a:p>
            <a:pPr defTabSz="255588"/>
            <a:r>
              <a:rPr lang="en-US" sz="1100" i="1">
                <a:latin typeface="Optima" charset="0"/>
                <a:cs typeface="Optima" charset="0"/>
                <a:sym typeface="Optima" charset="0"/>
              </a:rPr>
              <a:t>That woman</a:t>
            </a:r>
            <a:r>
              <a:rPr lang="ja-JP" altLang="en-US" sz="1100" i="1">
                <a:latin typeface="Optima" charset="0"/>
                <a:cs typeface="Optima" charset="0"/>
                <a:sym typeface="Optima" charset="0"/>
              </a:rPr>
              <a:t>’</a:t>
            </a:r>
            <a:r>
              <a:rPr lang="en-US" sz="1100" i="1">
                <a:latin typeface="Optima" charset="0"/>
                <a:cs typeface="Optima" charset="0"/>
                <a:sym typeface="Optima" charset="0"/>
              </a:rPr>
              <a:t>s eyebrows</a:t>
            </a:r>
          </a:p>
          <a:p>
            <a:pPr defTabSz="255588"/>
            <a:r>
              <a:rPr lang="en-US" sz="1100" i="1">
                <a:latin typeface="Optima" charset="0"/>
                <a:cs typeface="Optima" charset="0"/>
                <a:sym typeface="Optima" charset="0"/>
              </a:rPr>
              <a:t>May be arched more perfectly than mine,</a:t>
            </a:r>
          </a:p>
          <a:p>
            <a:pPr defTabSz="255588"/>
            <a:r>
              <a:rPr lang="en-US" sz="1100" i="1">
                <a:latin typeface="Optima" charset="0"/>
                <a:cs typeface="Optima" charset="0"/>
                <a:sym typeface="Optima" charset="0"/>
              </a:rPr>
              <a:t>But sealed within my breast, O Love,</a:t>
            </a:r>
          </a:p>
          <a:p>
            <a:pPr defTabSz="255588"/>
            <a:r>
              <a:rPr lang="en-US" sz="1100" i="1">
                <a:latin typeface="Optima" charset="0"/>
                <a:cs typeface="Optima" charset="0"/>
                <a:sym typeface="Optima" charset="0"/>
              </a:rPr>
              <a:t>Lives a faithfulness still fairer.</a:t>
            </a:r>
          </a:p>
          <a:p>
            <a:pPr defTabSz="255588"/>
            <a:endParaRPr lang="en-US" sz="1100" i="1">
              <a:latin typeface="Optima" charset="0"/>
              <a:cs typeface="Optima" charset="0"/>
              <a:sym typeface="Optima" charset="0"/>
            </a:endParaRPr>
          </a:p>
          <a:p>
            <a:pPr defTabSz="255588"/>
            <a:r>
              <a:rPr lang="en-US" sz="1100" i="1">
                <a:latin typeface="Optima" charset="0"/>
                <a:cs typeface="Optima" charset="0"/>
                <a:sym typeface="Optima" charset="0"/>
              </a:rPr>
              <a:t>And that woman</a:t>
            </a:r>
            <a:r>
              <a:rPr lang="ja-JP" altLang="en-US" sz="1100" i="1">
                <a:latin typeface="Optima" charset="0"/>
                <a:cs typeface="Optima" charset="0"/>
                <a:sym typeface="Optima" charset="0"/>
              </a:rPr>
              <a:t>’</a:t>
            </a:r>
            <a:r>
              <a:rPr lang="en-US" sz="1100" i="1">
                <a:latin typeface="Optima" charset="0"/>
                <a:cs typeface="Optima" charset="0"/>
                <a:sym typeface="Optima" charset="0"/>
              </a:rPr>
              <a:t>s mouth will never open</a:t>
            </a:r>
          </a:p>
          <a:p>
            <a:pPr defTabSz="255588"/>
            <a:r>
              <a:rPr lang="en-US" sz="1100" i="1">
                <a:latin typeface="Optima" charset="0"/>
                <a:cs typeface="Optima" charset="0"/>
                <a:sym typeface="Optima" charset="0"/>
              </a:rPr>
              <a:t>To give such kisses as I can give!</a:t>
            </a:r>
          </a:p>
          <a:p>
            <a:pPr defTabSz="255588"/>
            <a:r>
              <a:rPr lang="en-US" sz="1100" i="1">
                <a:latin typeface="Optima" charset="0"/>
                <a:cs typeface="Optima" charset="0"/>
                <a:sym typeface="Optima" charset="0"/>
              </a:rPr>
              <a:t>(Hush! Say nothing  – you know only too well!)</a:t>
            </a:r>
          </a:p>
          <a:p>
            <a:pPr defTabSz="255588"/>
            <a:endParaRPr lang="en-US" sz="1100">
              <a:latin typeface="Optima" charset="0"/>
              <a:cs typeface="Optima" charset="0"/>
              <a:sym typeface="Optima" charset="0"/>
            </a:endParaRPr>
          </a:p>
          <a:p>
            <a:pPr defTabSz="255588"/>
            <a:r>
              <a:rPr lang="en-US" sz="1100">
                <a:latin typeface="Optima" charset="0"/>
                <a:cs typeface="Optima" charset="0"/>
                <a:sym typeface="Optima" charset="0"/>
              </a:rPr>
              <a:t>With these cries she cast</a:t>
            </a:r>
          </a:p>
          <a:p>
            <a:pPr defTabSz="255588"/>
            <a:r>
              <a:rPr lang="en-US" sz="1100">
                <a:latin typeface="Optima" charset="0"/>
                <a:cs typeface="Optima" charset="0"/>
                <a:sym typeface="Optima" charset="0"/>
              </a:rPr>
              <a:t>Her anguish to the heavens.</a:t>
            </a:r>
          </a:p>
          <a:p>
            <a:pPr defTabSz="255588"/>
            <a:r>
              <a:rPr lang="en-US" sz="1100">
                <a:latin typeface="Optima" charset="0"/>
                <a:cs typeface="Optima" charset="0"/>
                <a:sym typeface="Optima" charset="0"/>
              </a:rPr>
              <a:t>And so it is that in the heart of every lover</a:t>
            </a:r>
          </a:p>
          <a:p>
            <a:pPr defTabSz="255588"/>
            <a:r>
              <a:rPr lang="en-US" sz="1100">
                <a:latin typeface="Optima" charset="0"/>
                <a:cs typeface="Optima" charset="0"/>
                <a:sym typeface="Optima" charset="0"/>
              </a:rPr>
              <a:t>Burns, side-by-side, love</a:t>
            </a:r>
            <a:r>
              <a:rPr lang="ja-JP" altLang="en-US" sz="1100">
                <a:latin typeface="Optima" charset="0"/>
                <a:cs typeface="Optima" charset="0"/>
                <a:sym typeface="Optima" charset="0"/>
              </a:rPr>
              <a:t>’</a:t>
            </a:r>
            <a:r>
              <a:rPr lang="en-US" sz="1100">
                <a:latin typeface="Optima" charset="0"/>
                <a:cs typeface="Optima" charset="0"/>
                <a:sym typeface="Optima" charset="0"/>
              </a:rPr>
              <a:t>s flame and ice.</a:t>
            </a:r>
            <a:endParaRPr lang="en-US"/>
          </a:p>
        </p:txBody>
      </p:sp>
      <p:sp>
        <p:nvSpPr>
          <p:cNvPr id="20486" name="Line 6"/>
          <p:cNvSpPr>
            <a:spLocks noChangeShapeType="1"/>
          </p:cNvSpPr>
          <p:nvPr/>
        </p:nvSpPr>
        <p:spPr bwMode="auto">
          <a:xfrm>
            <a:off x="461963" y="2697163"/>
            <a:ext cx="7675562" cy="0"/>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endParaRPr lang="en-US"/>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457200" y="215900"/>
            <a:ext cx="8229600" cy="1143000"/>
          </a:xfrm>
        </p:spPr>
        <p:txBody>
          <a:bodyPr/>
          <a:lstStyle/>
          <a:p>
            <a:r>
              <a:rPr lang="en-US">
                <a:latin typeface="Optima" charset="0"/>
                <a:cs typeface="Optima" charset="0"/>
                <a:sym typeface="Optima" charset="0"/>
              </a:rPr>
              <a:t>Ostinato Bass</a:t>
            </a:r>
            <a:endParaRPr lang="en-US"/>
          </a:p>
        </p:txBody>
      </p:sp>
      <p:sp>
        <p:nvSpPr>
          <p:cNvPr id="21506" name="Rectangle 2"/>
          <p:cNvSpPr>
            <a:spLocks noGrp="1" noChangeArrowheads="1"/>
          </p:cNvSpPr>
          <p:nvPr>
            <p:ph type="body" idx="1"/>
          </p:nvPr>
        </p:nvSpPr>
        <p:spPr>
          <a:xfrm>
            <a:off x="457200" y="1582738"/>
            <a:ext cx="8229600" cy="4559300"/>
          </a:xfrm>
        </p:spPr>
        <p:txBody>
          <a:bodyPr/>
          <a:lstStyle/>
          <a:p>
            <a:pPr marL="341313" indent="-341313" algn="l">
              <a:spcBef>
                <a:spcPts val="600"/>
              </a:spcBef>
              <a:buFont typeface="Arial" charset="0"/>
              <a:buChar char="•"/>
            </a:pPr>
            <a:r>
              <a:rPr lang="en-US" sz="2000">
                <a:solidFill>
                  <a:srgbClr val="000000"/>
                </a:solidFill>
                <a:latin typeface="Optima" charset="0"/>
                <a:cs typeface="Optima" charset="0"/>
                <a:sym typeface="Optima" charset="0"/>
              </a:rPr>
              <a:t>Turns up also in instrumental music</a:t>
            </a:r>
          </a:p>
          <a:p>
            <a:pPr marL="798513" lvl="1" indent="-341313"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Chacona (Italian </a:t>
            </a:r>
            <a:r>
              <a:rPr lang="en-US" sz="2000" i="1">
                <a:solidFill>
                  <a:srgbClr val="000000"/>
                </a:solidFill>
                <a:latin typeface="Optima" charset="0"/>
                <a:ea typeface="ＭＳ Ｐゴシック" charset="0"/>
                <a:cs typeface="Optima" charset="0"/>
                <a:sym typeface="Optima" charset="0"/>
              </a:rPr>
              <a:t>ciaccona</a:t>
            </a:r>
            <a:r>
              <a:rPr lang="en-US" sz="2000">
                <a:solidFill>
                  <a:srgbClr val="000000"/>
                </a:solidFill>
                <a:latin typeface="Optima" charset="0"/>
                <a:ea typeface="ＭＳ Ｐゴシック" charset="0"/>
                <a:cs typeface="Optima" charset="0"/>
                <a:sym typeface="Optima" charset="0"/>
              </a:rPr>
              <a:t>)</a:t>
            </a:r>
          </a:p>
          <a:p>
            <a:pPr marL="1257300" lvl="2" indent="-342900"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Dance song with origins in Latin America</a:t>
            </a:r>
          </a:p>
          <a:p>
            <a:pPr marL="1257300" lvl="2" indent="-342900"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Pattern of chords (for guitar originally) </a:t>
            </a:r>
          </a:p>
          <a:p>
            <a:pPr marL="798513" lvl="1" indent="-341313"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Passacaglia </a:t>
            </a:r>
          </a:p>
          <a:p>
            <a:pPr marL="1257300" lvl="2" indent="-342900"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Repeated harmonic pattern</a:t>
            </a:r>
            <a:endParaRPr lang="en-US"/>
          </a:p>
        </p:txBody>
      </p:sp>
      <p:sp>
        <p:nvSpPr>
          <p:cNvPr id="21507" name="AutoShape 3"/>
          <p:cNvSpPr>
            <a:spLocks/>
          </p:cNvSpPr>
          <p:nvPr/>
        </p:nvSpPr>
        <p:spPr bwMode="auto">
          <a:xfrm>
            <a:off x="8455025" y="6365875"/>
            <a:ext cx="23177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r"/>
            <a:fld id="{0DB98AA7-96E4-3A4E-A827-8B51573907AA}" type="slidenum">
              <a:rPr lang="en-US" sz="1100">
                <a:solidFill>
                  <a:srgbClr val="888888"/>
                </a:solidFill>
              </a:rPr>
              <a:pPr algn="r"/>
              <a:t>17</a:t>
            </a:fld>
            <a:endParaRPr lang="en-US"/>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7200" y="215900"/>
            <a:ext cx="8229600" cy="1143000"/>
          </a:xfrm>
        </p:spPr>
        <p:txBody>
          <a:bodyPr/>
          <a:lstStyle/>
          <a:p>
            <a:r>
              <a:rPr lang="en-US">
                <a:latin typeface="Optima" charset="0"/>
                <a:cs typeface="Optima" charset="0"/>
                <a:sym typeface="Optima" charset="0"/>
              </a:rPr>
              <a:t>Cantata</a:t>
            </a:r>
            <a:endParaRPr lang="en-US"/>
          </a:p>
        </p:txBody>
      </p:sp>
      <p:sp>
        <p:nvSpPr>
          <p:cNvPr id="22530" name="Rectangle 2"/>
          <p:cNvSpPr>
            <a:spLocks noGrp="1" noChangeArrowheads="1"/>
          </p:cNvSpPr>
          <p:nvPr>
            <p:ph type="body" idx="1"/>
          </p:nvPr>
        </p:nvSpPr>
        <p:spPr>
          <a:xfrm>
            <a:off x="457200" y="1582738"/>
            <a:ext cx="8229600" cy="4559300"/>
          </a:xfrm>
        </p:spPr>
        <p:txBody>
          <a:bodyPr/>
          <a:lstStyle/>
          <a:p>
            <a:pPr marL="341313" indent="-341313" algn="l">
              <a:spcBef>
                <a:spcPts val="600"/>
              </a:spcBef>
              <a:buFont typeface="Arial" charset="0"/>
              <a:buChar char="•"/>
            </a:pPr>
            <a:r>
              <a:rPr lang="en-US" sz="2000">
                <a:solidFill>
                  <a:srgbClr val="000000"/>
                </a:solidFill>
                <a:latin typeface="Optima" charset="0"/>
                <a:cs typeface="Optima" charset="0"/>
                <a:sym typeface="Optima" charset="0"/>
              </a:rPr>
              <a:t>Originally simply a </a:t>
            </a:r>
            <a:r>
              <a:rPr lang="ja-JP" altLang="en-US" sz="2000">
                <a:solidFill>
                  <a:srgbClr val="000000"/>
                </a:solidFill>
                <a:latin typeface="Optima" charset="0"/>
                <a:cs typeface="Optima" charset="0"/>
                <a:sym typeface="Optima" charset="0"/>
              </a:rPr>
              <a:t>“</a:t>
            </a:r>
            <a:r>
              <a:rPr lang="en-US" sz="2000">
                <a:solidFill>
                  <a:srgbClr val="000000"/>
                </a:solidFill>
                <a:latin typeface="Optima" charset="0"/>
                <a:cs typeface="Optima" charset="0"/>
                <a:sym typeface="Optima" charset="0"/>
              </a:rPr>
              <a:t>piece to be sung</a:t>
            </a:r>
            <a:r>
              <a:rPr lang="ja-JP" altLang="en-US" sz="2000">
                <a:solidFill>
                  <a:srgbClr val="000000"/>
                </a:solidFill>
                <a:latin typeface="Optima" charset="0"/>
                <a:cs typeface="Optima" charset="0"/>
                <a:sym typeface="Optima" charset="0"/>
              </a:rPr>
              <a:t>”</a:t>
            </a:r>
            <a:r>
              <a:rPr lang="en-US" sz="2000">
                <a:solidFill>
                  <a:srgbClr val="000000"/>
                </a:solidFill>
                <a:latin typeface="Optima" charset="0"/>
                <a:cs typeface="Optima" charset="0"/>
                <a:sym typeface="Optima" charset="0"/>
              </a:rPr>
              <a:t> (as opposed to sonata - a piece to be played).</a:t>
            </a:r>
          </a:p>
          <a:p>
            <a:pPr marL="341313" indent="-341313" algn="l">
              <a:spcBef>
                <a:spcPts val="600"/>
              </a:spcBef>
              <a:buFont typeface="Arial" charset="0"/>
              <a:buChar char="•"/>
            </a:pPr>
            <a:r>
              <a:rPr lang="en-US" sz="2000">
                <a:solidFill>
                  <a:srgbClr val="000000"/>
                </a:solidFill>
                <a:latin typeface="Optima" charset="0"/>
                <a:cs typeface="Optima" charset="0"/>
                <a:sym typeface="Optima" charset="0"/>
              </a:rPr>
              <a:t>In the 17th century a secular composition on a lyrical or quasi-dramatic text</a:t>
            </a:r>
          </a:p>
          <a:p>
            <a:pPr marL="798513" lvl="1" indent="-341313"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Usually for solo voice with continuo</a:t>
            </a:r>
          </a:p>
          <a:p>
            <a:pPr marL="798513" lvl="1" indent="-341313"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Divided into several sections, including recitative and aria</a:t>
            </a:r>
          </a:p>
          <a:p>
            <a:pPr marL="798513" lvl="1" indent="-341313"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Main composers:</a:t>
            </a:r>
          </a:p>
          <a:p>
            <a:pPr marL="1257300" lvl="2" indent="-342900"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Luigi Rossi</a:t>
            </a:r>
          </a:p>
          <a:p>
            <a:pPr marL="1257300" lvl="2" indent="-342900"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Antonio Cesti</a:t>
            </a:r>
          </a:p>
          <a:p>
            <a:pPr marL="1257300" lvl="2" indent="-342900"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Giacomo Carissimi</a:t>
            </a:r>
          </a:p>
          <a:p>
            <a:pPr marL="1257300" lvl="2" indent="-342900"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Barbara Strozzi</a:t>
            </a:r>
            <a:endParaRPr lang="en-US"/>
          </a:p>
        </p:txBody>
      </p:sp>
      <p:sp>
        <p:nvSpPr>
          <p:cNvPr id="22531" name="AutoShape 3"/>
          <p:cNvSpPr>
            <a:spLocks/>
          </p:cNvSpPr>
          <p:nvPr/>
        </p:nvSpPr>
        <p:spPr bwMode="auto">
          <a:xfrm>
            <a:off x="8455025" y="6365875"/>
            <a:ext cx="23177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r"/>
            <a:fld id="{A98DA809-8813-DA4A-B91D-4D819E6AF781}" type="slidenum">
              <a:rPr lang="en-US" sz="1100">
                <a:solidFill>
                  <a:srgbClr val="888888"/>
                </a:solidFill>
              </a:rPr>
              <a:pPr algn="r"/>
              <a:t>18</a:t>
            </a:fld>
            <a:endParaRPr lang="en-US"/>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457200" y="215900"/>
            <a:ext cx="8229600" cy="1143000"/>
          </a:xfrm>
        </p:spPr>
        <p:txBody>
          <a:bodyPr/>
          <a:lstStyle/>
          <a:p>
            <a:r>
              <a:rPr lang="en-US">
                <a:latin typeface="Optima" charset="0"/>
                <a:cs typeface="Optima" charset="0"/>
                <a:sym typeface="Optima" charset="0"/>
              </a:rPr>
              <a:t>Barbara Strozzi (1619–1677)</a:t>
            </a:r>
            <a:endParaRPr lang="en-US"/>
          </a:p>
        </p:txBody>
      </p:sp>
      <p:sp>
        <p:nvSpPr>
          <p:cNvPr id="23554" name="Rectangle 2"/>
          <p:cNvSpPr>
            <a:spLocks noGrp="1" noChangeArrowheads="1"/>
          </p:cNvSpPr>
          <p:nvPr>
            <p:ph type="body" idx="1"/>
          </p:nvPr>
        </p:nvSpPr>
        <p:spPr>
          <a:xfrm>
            <a:off x="457200" y="1431925"/>
            <a:ext cx="4059238" cy="4860925"/>
          </a:xfrm>
        </p:spPr>
        <p:txBody>
          <a:bodyPr/>
          <a:lstStyle/>
          <a:p>
            <a:pPr marL="341313" indent="-341313" algn="l">
              <a:spcBef>
                <a:spcPts val="600"/>
              </a:spcBef>
              <a:buFont typeface="Arial" charset="0"/>
              <a:buChar char="•"/>
            </a:pPr>
            <a:r>
              <a:rPr lang="en-US" sz="2000">
                <a:solidFill>
                  <a:srgbClr val="000000"/>
                </a:solidFill>
                <a:latin typeface="Optima" charset="0"/>
                <a:cs typeface="Optima" charset="0"/>
                <a:sym typeface="Optima" charset="0"/>
              </a:rPr>
              <a:t>Venetian singer and composer</a:t>
            </a:r>
          </a:p>
          <a:p>
            <a:pPr marL="341313" indent="-341313" algn="l">
              <a:spcBef>
                <a:spcPts val="600"/>
              </a:spcBef>
              <a:buFont typeface="Arial" charset="0"/>
              <a:buChar char="•"/>
            </a:pPr>
            <a:r>
              <a:rPr lang="en-US" sz="2000">
                <a:solidFill>
                  <a:srgbClr val="000000"/>
                </a:solidFill>
                <a:latin typeface="Optima" charset="0"/>
                <a:cs typeface="Optima" charset="0"/>
                <a:sym typeface="Optima" charset="0"/>
              </a:rPr>
              <a:t>Studied with Cavalli</a:t>
            </a:r>
          </a:p>
          <a:p>
            <a:pPr marL="341313" indent="-341313" algn="l">
              <a:spcBef>
                <a:spcPts val="600"/>
              </a:spcBef>
              <a:buFont typeface="Arial" charset="0"/>
              <a:buChar char="•"/>
            </a:pPr>
            <a:r>
              <a:rPr lang="en-US" sz="2000">
                <a:solidFill>
                  <a:srgbClr val="000000"/>
                </a:solidFill>
                <a:latin typeface="Optima" charset="0"/>
                <a:cs typeface="Optima" charset="0"/>
                <a:sym typeface="Optima" charset="0"/>
              </a:rPr>
              <a:t>Supported by her adopted father, the poet and librettist Giulio Strozzi and wealthy patrons.</a:t>
            </a:r>
          </a:p>
          <a:p>
            <a:pPr marL="341313" indent="-341313" algn="l">
              <a:spcBef>
                <a:spcPts val="600"/>
              </a:spcBef>
              <a:buFont typeface="Arial" charset="0"/>
              <a:buChar char="•"/>
            </a:pPr>
            <a:r>
              <a:rPr lang="en-US" sz="2000">
                <a:solidFill>
                  <a:srgbClr val="000000"/>
                </a:solidFill>
                <a:latin typeface="Optima" charset="0"/>
                <a:cs typeface="Optima" charset="0"/>
                <a:sym typeface="Optima" charset="0"/>
              </a:rPr>
              <a:t>Served as </a:t>
            </a:r>
            <a:r>
              <a:rPr lang="ja-JP" altLang="en-US" sz="2000">
                <a:solidFill>
                  <a:srgbClr val="000000"/>
                </a:solidFill>
                <a:latin typeface="Optima" charset="0"/>
                <a:cs typeface="Optima" charset="0"/>
                <a:sym typeface="Optima" charset="0"/>
              </a:rPr>
              <a:t>“</a:t>
            </a:r>
            <a:r>
              <a:rPr lang="en-US" sz="2000">
                <a:solidFill>
                  <a:srgbClr val="000000"/>
                </a:solidFill>
                <a:latin typeface="Optima" charset="0"/>
                <a:cs typeface="Optima" charset="0"/>
                <a:sym typeface="Optima" charset="0"/>
              </a:rPr>
              <a:t>mistress of ceremonies</a:t>
            </a:r>
            <a:r>
              <a:rPr lang="ja-JP" altLang="en-US" sz="2000">
                <a:solidFill>
                  <a:srgbClr val="000000"/>
                </a:solidFill>
                <a:latin typeface="Optima" charset="0"/>
                <a:cs typeface="Optima" charset="0"/>
                <a:sym typeface="Optima" charset="0"/>
              </a:rPr>
              <a:t>”</a:t>
            </a:r>
            <a:r>
              <a:rPr lang="en-US" sz="2000">
                <a:solidFill>
                  <a:srgbClr val="000000"/>
                </a:solidFill>
                <a:latin typeface="Optima" charset="0"/>
                <a:cs typeface="Optima" charset="0"/>
                <a:sym typeface="Optima" charset="0"/>
              </a:rPr>
              <a:t> for a Venetian academy (all male—akin to the Florentine camerata)</a:t>
            </a:r>
          </a:p>
          <a:p>
            <a:pPr marL="341313" indent="-341313" algn="l">
              <a:spcBef>
                <a:spcPts val="600"/>
              </a:spcBef>
              <a:buFont typeface="Arial" charset="0"/>
              <a:buChar char="•"/>
            </a:pPr>
            <a:r>
              <a:rPr lang="en-US" sz="2000">
                <a:solidFill>
                  <a:srgbClr val="000000"/>
                </a:solidFill>
                <a:latin typeface="Optima" charset="0"/>
                <a:cs typeface="Optima" charset="0"/>
                <a:sym typeface="Optima" charset="0"/>
              </a:rPr>
              <a:t>Published 8 collections of music in the mid-17th century—over 100 works altogether.</a:t>
            </a:r>
          </a:p>
          <a:p>
            <a:pPr marL="341313" indent="-341313" algn="l">
              <a:spcBef>
                <a:spcPts val="600"/>
              </a:spcBef>
              <a:buFont typeface="Arial" charset="0"/>
              <a:buChar char="•"/>
            </a:pPr>
            <a:r>
              <a:rPr lang="en-US" sz="2000">
                <a:solidFill>
                  <a:srgbClr val="000000"/>
                </a:solidFill>
                <a:latin typeface="Optima" charset="0"/>
                <a:cs typeface="Optima" charset="0"/>
                <a:sym typeface="Optima" charset="0"/>
              </a:rPr>
              <a:t>Published more cantatas than any other composer of the time.</a:t>
            </a:r>
            <a:endParaRPr lang="en-US"/>
          </a:p>
        </p:txBody>
      </p:sp>
      <p:sp>
        <p:nvSpPr>
          <p:cNvPr id="23555" name="AutoShape 3"/>
          <p:cNvSpPr>
            <a:spLocks/>
          </p:cNvSpPr>
          <p:nvPr/>
        </p:nvSpPr>
        <p:spPr bwMode="auto">
          <a:xfrm>
            <a:off x="8455025" y="6365875"/>
            <a:ext cx="23177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r"/>
            <a:fld id="{DD59070B-D0EB-E44D-BBF6-A17B2842A2F0}" type="slidenum">
              <a:rPr lang="en-US" sz="1100">
                <a:solidFill>
                  <a:srgbClr val="888888"/>
                </a:solidFill>
              </a:rPr>
              <a:pPr algn="r"/>
              <a:t>19</a:t>
            </a:fld>
            <a:endParaRPr lang="en-US"/>
          </a:p>
        </p:txBody>
      </p:sp>
      <p:pic>
        <p:nvPicPr>
          <p:cNvPr id="23556" name="Picture 4"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16475" y="1438275"/>
            <a:ext cx="3808413" cy="4848225"/>
          </a:xfrm>
          <a:prstGeom prst="rect">
            <a:avLst/>
          </a:prstGeom>
          <a:noFill/>
          <a:ln w="12700" cap="flat" cmpd="sng">
            <a:solidFill>
              <a:srgbClr val="000000"/>
            </a:solidFill>
            <a:prstDash val="solid"/>
            <a:miter lim="0"/>
            <a:headEnd type="none" w="med" len="med"/>
            <a:tailEnd type="none" w="med" len="med"/>
          </a:ln>
          <a:effectLst>
            <a:outerShdw blurRad="101600" dist="25400" dir="54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11113"/>
            <a:ext cx="8229600" cy="1143000"/>
          </a:xfrm>
        </p:spPr>
        <p:txBody>
          <a:bodyPr/>
          <a:lstStyle/>
          <a:p>
            <a:r>
              <a:rPr lang="en-US" sz="3800">
                <a:latin typeface="Optima" charset="0"/>
                <a:cs typeface="Optima" charset="0"/>
                <a:sym typeface="Optima" charset="0"/>
              </a:rPr>
              <a:t>Overview</a:t>
            </a:r>
            <a:endParaRPr lang="en-US"/>
          </a:p>
        </p:txBody>
      </p:sp>
      <p:sp>
        <p:nvSpPr>
          <p:cNvPr id="6146" name="Rectangle 2"/>
          <p:cNvSpPr>
            <a:spLocks noGrp="1" noChangeArrowheads="1"/>
          </p:cNvSpPr>
          <p:nvPr>
            <p:ph type="body" idx="1"/>
          </p:nvPr>
        </p:nvSpPr>
        <p:spPr>
          <a:xfrm>
            <a:off x="457200" y="1179513"/>
            <a:ext cx="8407400" cy="5464175"/>
          </a:xfrm>
        </p:spPr>
        <p:txBody>
          <a:bodyPr/>
          <a:lstStyle/>
          <a:p>
            <a:pPr marL="285750" indent="-285750" algn="l">
              <a:spcBef>
                <a:spcPts val="400"/>
              </a:spcBef>
              <a:buFont typeface="Arial" charset="0"/>
              <a:buChar char="•"/>
            </a:pPr>
            <a:r>
              <a:rPr lang="en-US" sz="2000">
                <a:solidFill>
                  <a:srgbClr val="000000"/>
                </a:solidFill>
                <a:latin typeface="Optima" charset="0"/>
                <a:cs typeface="Optima" charset="0"/>
                <a:sym typeface="Optima" charset="0"/>
              </a:rPr>
              <a:t>Public Opera</a:t>
            </a:r>
          </a:p>
          <a:p>
            <a:pPr marL="742950" lvl="1" indent="-285750" algn="l">
              <a:spcBef>
                <a:spcPts val="400"/>
              </a:spcBef>
              <a:buFont typeface="Arial" charset="0"/>
              <a:buChar char="•"/>
            </a:pPr>
            <a:r>
              <a:rPr lang="en-US" sz="2000">
                <a:solidFill>
                  <a:srgbClr val="000000"/>
                </a:solidFill>
                <a:latin typeface="Optima" charset="0"/>
                <a:ea typeface="ＭＳ Ｐゴシック" charset="0"/>
                <a:cs typeface="Optima" charset="0"/>
                <a:sym typeface="Optima" charset="0"/>
              </a:rPr>
              <a:t>Monteverdi, </a:t>
            </a:r>
            <a:r>
              <a:rPr lang="en-US" sz="2000" i="1">
                <a:solidFill>
                  <a:srgbClr val="000000"/>
                </a:solidFill>
                <a:latin typeface="Optima" charset="0"/>
                <a:ea typeface="ＭＳ Ｐゴシック" charset="0"/>
                <a:cs typeface="Optima" charset="0"/>
                <a:sym typeface="Optima" charset="0"/>
              </a:rPr>
              <a:t>L</a:t>
            </a:r>
            <a:r>
              <a:rPr lang="ja-JP" altLang="en-US" sz="2000" i="1">
                <a:solidFill>
                  <a:srgbClr val="000000"/>
                </a:solidFill>
                <a:latin typeface="Optima" charset="0"/>
                <a:ea typeface="ＭＳ Ｐゴシック" charset="0"/>
                <a:cs typeface="Optima" charset="0"/>
                <a:sym typeface="Optima" charset="0"/>
              </a:rPr>
              <a:t>’</a:t>
            </a:r>
            <a:r>
              <a:rPr lang="en-US" sz="2000" i="1">
                <a:solidFill>
                  <a:srgbClr val="000000"/>
                </a:solidFill>
                <a:latin typeface="Optima" charset="0"/>
                <a:ea typeface="ＭＳ Ｐゴシック" charset="0"/>
                <a:cs typeface="Optima" charset="0"/>
                <a:sym typeface="Optima" charset="0"/>
              </a:rPr>
              <a:t>Incoronazione di Poppea </a:t>
            </a:r>
            <a:r>
              <a:rPr lang="en-US" sz="2000">
                <a:solidFill>
                  <a:srgbClr val="000000"/>
                </a:solidFill>
                <a:latin typeface="Optima" charset="0"/>
                <a:ea typeface="ＭＳ Ｐゴシック" charset="0"/>
                <a:cs typeface="Optima" charset="0"/>
                <a:sym typeface="Optima" charset="0"/>
              </a:rPr>
              <a:t>(1643)</a:t>
            </a:r>
          </a:p>
          <a:p>
            <a:pPr marL="742950" lvl="1" indent="-285750" algn="l">
              <a:spcBef>
                <a:spcPts val="400"/>
              </a:spcBef>
              <a:buFont typeface="Arial" charset="0"/>
              <a:buChar char="•"/>
            </a:pPr>
            <a:r>
              <a:rPr lang="en-US" sz="2000">
                <a:solidFill>
                  <a:srgbClr val="000000"/>
                </a:solidFill>
                <a:latin typeface="Optima" charset="0"/>
                <a:ea typeface="ＭＳ Ｐゴシック" charset="0"/>
                <a:cs typeface="Optima" charset="0"/>
                <a:sym typeface="Optima" charset="0"/>
              </a:rPr>
              <a:t>Opera in Venice after Monteverdi</a:t>
            </a:r>
          </a:p>
          <a:p>
            <a:pPr marL="1200150" lvl="2" indent="-285750" algn="l">
              <a:spcBef>
                <a:spcPts val="400"/>
              </a:spcBef>
              <a:buFont typeface="Arial" charset="0"/>
              <a:buChar char="•"/>
            </a:pPr>
            <a:r>
              <a:rPr lang="en-US" sz="2000">
                <a:solidFill>
                  <a:srgbClr val="000000"/>
                </a:solidFill>
                <a:latin typeface="Optima" charset="0"/>
                <a:ea typeface="ＭＳ Ｐゴシック" charset="0"/>
                <a:cs typeface="Optima" charset="0"/>
                <a:sym typeface="Optima" charset="0"/>
              </a:rPr>
              <a:t>Cesti, </a:t>
            </a:r>
            <a:r>
              <a:rPr lang="en-US" sz="2000" i="1">
                <a:solidFill>
                  <a:srgbClr val="000000"/>
                </a:solidFill>
                <a:latin typeface="Optima" charset="0"/>
                <a:ea typeface="ＭＳ Ｐゴシック" charset="0"/>
                <a:cs typeface="Optima" charset="0"/>
                <a:sym typeface="Optima" charset="0"/>
              </a:rPr>
              <a:t>Orontea</a:t>
            </a:r>
            <a:r>
              <a:rPr lang="en-US" sz="2000">
                <a:solidFill>
                  <a:srgbClr val="000000"/>
                </a:solidFill>
                <a:latin typeface="Optima" charset="0"/>
                <a:ea typeface="ＭＳ Ｐゴシック" charset="0"/>
                <a:cs typeface="Optima" charset="0"/>
                <a:sym typeface="Optima" charset="0"/>
              </a:rPr>
              <a:t> (1656)</a:t>
            </a:r>
          </a:p>
          <a:p>
            <a:pPr marL="285750" indent="-285750" algn="l">
              <a:spcBef>
                <a:spcPts val="400"/>
              </a:spcBef>
              <a:buFont typeface="Arial" charset="0"/>
              <a:buChar char="•"/>
            </a:pPr>
            <a:r>
              <a:rPr lang="en-US" sz="2000">
                <a:solidFill>
                  <a:srgbClr val="000000"/>
                </a:solidFill>
                <a:latin typeface="Optima" charset="0"/>
                <a:cs typeface="Optima" charset="0"/>
                <a:sym typeface="Optima" charset="0"/>
              </a:rPr>
              <a:t>Opera in Rome</a:t>
            </a:r>
          </a:p>
          <a:p>
            <a:pPr marL="285750" indent="-285750" algn="l">
              <a:spcBef>
                <a:spcPts val="400"/>
              </a:spcBef>
              <a:buFont typeface="Arial" charset="0"/>
              <a:buChar char="•"/>
            </a:pPr>
            <a:r>
              <a:rPr lang="en-US" sz="2000">
                <a:solidFill>
                  <a:srgbClr val="000000"/>
                </a:solidFill>
                <a:latin typeface="Optima" charset="0"/>
                <a:cs typeface="Optima" charset="0"/>
                <a:sym typeface="Optima" charset="0"/>
              </a:rPr>
              <a:t>Opera abroad</a:t>
            </a:r>
          </a:p>
          <a:p>
            <a:pPr marL="285750" indent="-285750" algn="l">
              <a:spcBef>
                <a:spcPts val="400"/>
              </a:spcBef>
              <a:buFont typeface="Arial" charset="0"/>
              <a:buChar char="•"/>
            </a:pPr>
            <a:r>
              <a:rPr lang="en-US" sz="2000">
                <a:solidFill>
                  <a:srgbClr val="000000"/>
                </a:solidFill>
                <a:latin typeface="Optima" charset="0"/>
                <a:cs typeface="Optima" charset="0"/>
                <a:sym typeface="Optima" charset="0"/>
              </a:rPr>
              <a:t>New Vocal Genres</a:t>
            </a:r>
          </a:p>
          <a:p>
            <a:pPr marL="742950" lvl="1" indent="-285750" algn="l">
              <a:spcBef>
                <a:spcPts val="400"/>
              </a:spcBef>
              <a:buFont typeface="Arial" charset="0"/>
              <a:buChar char="•"/>
            </a:pPr>
            <a:r>
              <a:rPr lang="en-US" sz="2000">
                <a:solidFill>
                  <a:srgbClr val="000000"/>
                </a:solidFill>
                <a:latin typeface="Optima" charset="0"/>
                <a:ea typeface="ＭＳ Ｐゴシック" charset="0"/>
                <a:cs typeface="Optima" charset="0"/>
                <a:sym typeface="Optima" charset="0"/>
              </a:rPr>
              <a:t>Cantata</a:t>
            </a:r>
          </a:p>
          <a:p>
            <a:pPr marL="742950" lvl="1" indent="-285750" algn="l">
              <a:spcBef>
                <a:spcPts val="400"/>
              </a:spcBef>
              <a:buFont typeface="Arial" charset="0"/>
              <a:buChar char="•"/>
            </a:pPr>
            <a:r>
              <a:rPr lang="en-US" sz="2000">
                <a:solidFill>
                  <a:srgbClr val="000000"/>
                </a:solidFill>
                <a:latin typeface="Optima" charset="0"/>
                <a:ea typeface="ＭＳ Ｐゴシック" charset="0"/>
                <a:cs typeface="Optima" charset="0"/>
                <a:sym typeface="Optima" charset="0"/>
              </a:rPr>
              <a:t>Oratorio</a:t>
            </a:r>
            <a:endParaRPr lang="en-US"/>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457200" y="215900"/>
            <a:ext cx="8229600" cy="1143000"/>
          </a:xfrm>
        </p:spPr>
        <p:txBody>
          <a:bodyPr/>
          <a:lstStyle/>
          <a:p>
            <a:r>
              <a:rPr lang="en-US">
                <a:latin typeface="Optima" charset="0"/>
                <a:cs typeface="Optima" charset="0"/>
                <a:sym typeface="Optima" charset="0"/>
              </a:rPr>
              <a:t>Strozzi, </a:t>
            </a:r>
            <a:r>
              <a:rPr lang="en-US" i="1">
                <a:latin typeface="Optima" charset="0"/>
                <a:cs typeface="Optima" charset="0"/>
                <a:sym typeface="Optima" charset="0"/>
              </a:rPr>
              <a:t>Lagrime mie</a:t>
            </a:r>
            <a:r>
              <a:rPr lang="en-US">
                <a:latin typeface="Optima" charset="0"/>
                <a:cs typeface="Optima" charset="0"/>
                <a:sym typeface="Optima" charset="0"/>
              </a:rPr>
              <a:t> (1659)</a:t>
            </a:r>
            <a:endParaRPr lang="en-US"/>
          </a:p>
        </p:txBody>
      </p:sp>
      <p:sp>
        <p:nvSpPr>
          <p:cNvPr id="24578" name="Rectangle 2"/>
          <p:cNvSpPr>
            <a:spLocks noGrp="1" noChangeArrowheads="1"/>
          </p:cNvSpPr>
          <p:nvPr>
            <p:ph type="body" idx="1"/>
          </p:nvPr>
        </p:nvSpPr>
        <p:spPr>
          <a:xfrm>
            <a:off x="457200" y="1176338"/>
            <a:ext cx="7907338" cy="2524125"/>
          </a:xfrm>
        </p:spPr>
        <p:txBody>
          <a:bodyPr/>
          <a:lstStyle/>
          <a:p>
            <a:pPr marL="249238" indent="-249238" algn="l" defTabSz="333375">
              <a:spcBef>
                <a:spcPts val="400"/>
              </a:spcBef>
              <a:buFont typeface="Arial" charset="0"/>
              <a:buChar char="•"/>
            </a:pPr>
            <a:r>
              <a:rPr lang="en-US" sz="1400" dirty="0">
                <a:solidFill>
                  <a:srgbClr val="000000"/>
                </a:solidFill>
                <a:latin typeface="Optima" charset="0"/>
                <a:cs typeface="Optima" charset="0"/>
                <a:sym typeface="Optima" charset="0"/>
              </a:rPr>
              <a:t>Sections in recitative, arioso, and aria styles</a:t>
            </a:r>
          </a:p>
          <a:p>
            <a:pPr marL="249238" indent="-249238" algn="l" defTabSz="333375">
              <a:spcBef>
                <a:spcPts val="400"/>
              </a:spcBef>
              <a:buFont typeface="Arial" charset="0"/>
              <a:buChar char="•"/>
            </a:pPr>
            <a:r>
              <a:rPr lang="en-US" sz="1400" dirty="0">
                <a:solidFill>
                  <a:srgbClr val="000000"/>
                </a:solidFill>
                <a:latin typeface="Optima" charset="0"/>
                <a:cs typeface="Optima" charset="0"/>
                <a:sym typeface="Optima" charset="0"/>
              </a:rPr>
              <a:t>Symmetrical design </a:t>
            </a:r>
          </a:p>
          <a:p>
            <a:pPr marL="582613" lvl="1" indent="-249238" algn="l" defTabSz="333375">
              <a:spcBef>
                <a:spcPts val="400"/>
              </a:spcBef>
              <a:buFont typeface="Arial" charset="0"/>
              <a:buChar char="•"/>
            </a:pPr>
            <a:r>
              <a:rPr lang="en-US" sz="1400" dirty="0">
                <a:solidFill>
                  <a:srgbClr val="000000"/>
                </a:solidFill>
                <a:latin typeface="Optima" charset="0"/>
                <a:ea typeface="ＭＳ Ｐゴシック" charset="0"/>
                <a:cs typeface="Optima" charset="0"/>
                <a:sym typeface="Optima" charset="0"/>
              </a:rPr>
              <a:t>recitative/refrain—arioso—recitative/refrain</a:t>
            </a:r>
          </a:p>
          <a:p>
            <a:pPr marL="582613" lvl="1" indent="-249238" algn="l" defTabSz="333375">
              <a:spcBef>
                <a:spcPts val="400"/>
              </a:spcBef>
              <a:buFont typeface="Arial" charset="0"/>
              <a:buChar char="•"/>
            </a:pPr>
            <a:r>
              <a:rPr lang="en-US" sz="1400" dirty="0">
                <a:solidFill>
                  <a:srgbClr val="000000"/>
                </a:solidFill>
                <a:latin typeface="Optima" charset="0"/>
                <a:ea typeface="ＭＳ Ｐゴシック" charset="0"/>
                <a:cs typeface="Optima" charset="0"/>
                <a:sym typeface="Optima" charset="0"/>
              </a:rPr>
              <a:t>aria (begins 1/2 way through the cantata)</a:t>
            </a:r>
          </a:p>
          <a:p>
            <a:pPr marL="582613" lvl="1" indent="-249238" algn="l" defTabSz="333375">
              <a:spcBef>
                <a:spcPts val="400"/>
              </a:spcBef>
              <a:buFont typeface="Arial" charset="0"/>
              <a:buChar char="•"/>
            </a:pPr>
            <a:r>
              <a:rPr lang="en-US" sz="1400" dirty="0">
                <a:solidFill>
                  <a:srgbClr val="000000"/>
                </a:solidFill>
                <a:latin typeface="Optima" charset="0"/>
                <a:ea typeface="ＭＳ Ｐゴシック" charset="0"/>
                <a:cs typeface="Optima" charset="0"/>
                <a:sym typeface="Optima" charset="0"/>
              </a:rPr>
              <a:t>recitative—arioso—recitative/refrain</a:t>
            </a:r>
          </a:p>
          <a:p>
            <a:pPr marL="249238" indent="-249238" algn="l" defTabSz="333375">
              <a:spcBef>
                <a:spcPts val="400"/>
              </a:spcBef>
              <a:buFont typeface="Arial" charset="0"/>
              <a:buChar char="•"/>
            </a:pPr>
            <a:r>
              <a:rPr lang="en-US" sz="1400" dirty="0">
                <a:solidFill>
                  <a:srgbClr val="000000"/>
                </a:solidFill>
                <a:latin typeface="Optima" charset="0"/>
                <a:cs typeface="Optima" charset="0"/>
                <a:sym typeface="Optima" charset="0"/>
              </a:rPr>
              <a:t>Recitative uses descending line, minor mode, and augmented intervals to portray a weeping lover.</a:t>
            </a:r>
          </a:p>
          <a:p>
            <a:pPr marL="249238" indent="-249238" algn="l" defTabSz="333375">
              <a:spcBef>
                <a:spcPts val="400"/>
              </a:spcBef>
              <a:buFont typeface="Arial" charset="0"/>
              <a:buChar char="•"/>
            </a:pPr>
            <a:r>
              <a:rPr lang="en-US" sz="1400" dirty="0">
                <a:solidFill>
                  <a:srgbClr val="000000"/>
                </a:solidFill>
                <a:latin typeface="Optima" charset="0"/>
                <a:cs typeface="Optima" charset="0"/>
                <a:sym typeface="Optima" charset="0"/>
              </a:rPr>
              <a:t>Other sections portray different emotions, using styles appropriate to each. </a:t>
            </a:r>
          </a:p>
          <a:p>
            <a:pPr marL="249238" indent="-249238" algn="l" defTabSz="333375">
              <a:spcBef>
                <a:spcPts val="400"/>
              </a:spcBef>
              <a:buFont typeface="Arial" charset="0"/>
              <a:buChar char="•"/>
            </a:pPr>
            <a:r>
              <a:rPr lang="en-US" sz="1400" dirty="0" smtClean="0">
                <a:solidFill>
                  <a:srgbClr val="000000"/>
                </a:solidFill>
                <a:latin typeface="Optima" charset="0"/>
                <a:cs typeface="Optima" charset="0"/>
                <a:sym typeface="Optima" charset="0"/>
              </a:rPr>
              <a:t>NAWM 77</a:t>
            </a:r>
            <a:endParaRPr lang="en-US" dirty="0"/>
          </a:p>
        </p:txBody>
      </p:sp>
      <p:sp>
        <p:nvSpPr>
          <p:cNvPr id="24579" name="AutoShape 3"/>
          <p:cNvSpPr>
            <a:spLocks/>
          </p:cNvSpPr>
          <p:nvPr/>
        </p:nvSpPr>
        <p:spPr bwMode="auto">
          <a:xfrm>
            <a:off x="8455025" y="6365875"/>
            <a:ext cx="23177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r"/>
            <a:fld id="{70969E80-6595-464C-A6C0-D47A21EC8EE8}" type="slidenum">
              <a:rPr lang="en-US" sz="1100">
                <a:solidFill>
                  <a:srgbClr val="888888"/>
                </a:solidFill>
              </a:rPr>
              <a:pPr algn="r"/>
              <a:t>20</a:t>
            </a:fld>
            <a:endParaRPr lang="en-US"/>
          </a:p>
        </p:txBody>
      </p:sp>
      <p:sp>
        <p:nvSpPr>
          <p:cNvPr id="24580" name="AutoShape 4"/>
          <p:cNvSpPr>
            <a:spLocks/>
          </p:cNvSpPr>
          <p:nvPr/>
        </p:nvSpPr>
        <p:spPr bwMode="auto">
          <a:xfrm>
            <a:off x="828675" y="3948113"/>
            <a:ext cx="3644900" cy="2986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lstStyle/>
          <a:p>
            <a:pPr>
              <a:spcBef>
                <a:spcPts val="100"/>
              </a:spcBef>
            </a:pPr>
            <a:r>
              <a:rPr lang="en-US" sz="1200">
                <a:latin typeface="Optima" charset="0"/>
                <a:cs typeface="Optima" charset="0"/>
                <a:sym typeface="Optima" charset="0"/>
              </a:rPr>
              <a:t>Tears of mine, why do you hold back,</a:t>
            </a:r>
          </a:p>
          <a:p>
            <a:pPr>
              <a:spcBef>
                <a:spcPts val="100"/>
              </a:spcBef>
            </a:pPr>
            <a:r>
              <a:rPr lang="en-US" sz="1200">
                <a:latin typeface="Optima" charset="0"/>
                <a:cs typeface="Optima" charset="0"/>
                <a:sym typeface="Optima" charset="0"/>
              </a:rPr>
              <a:t>why don</a:t>
            </a:r>
            <a:r>
              <a:rPr lang="ja-JP" altLang="en-US" sz="1200">
                <a:latin typeface="Optima" charset="0"/>
                <a:cs typeface="Optima" charset="0"/>
                <a:sym typeface="Optima" charset="0"/>
              </a:rPr>
              <a:t>’</a:t>
            </a:r>
            <a:r>
              <a:rPr lang="en-US" sz="1200">
                <a:latin typeface="Optima" charset="0"/>
                <a:cs typeface="Optima" charset="0"/>
                <a:sym typeface="Optima" charset="0"/>
              </a:rPr>
              <a:t>t you wash away the pain</a:t>
            </a:r>
          </a:p>
          <a:p>
            <a:pPr>
              <a:spcBef>
                <a:spcPts val="100"/>
              </a:spcBef>
            </a:pPr>
            <a:r>
              <a:rPr lang="en-US" sz="1200">
                <a:latin typeface="Optima" charset="0"/>
                <a:cs typeface="Optima" charset="0"/>
                <a:sym typeface="Optima" charset="0"/>
              </a:rPr>
              <a:t>which takes my breath and crushes my heart?</a:t>
            </a:r>
          </a:p>
          <a:p>
            <a:pPr>
              <a:spcBef>
                <a:spcPts val="100"/>
              </a:spcBef>
            </a:pPr>
            <a:endParaRPr lang="en-US" sz="1200">
              <a:latin typeface="Optima" charset="0"/>
              <a:cs typeface="Optima" charset="0"/>
              <a:sym typeface="Optima" charset="0"/>
            </a:endParaRPr>
          </a:p>
          <a:p>
            <a:pPr>
              <a:spcBef>
                <a:spcPts val="100"/>
              </a:spcBef>
            </a:pPr>
            <a:r>
              <a:rPr lang="en-US" sz="1200">
                <a:latin typeface="Optima" charset="0"/>
                <a:cs typeface="Optima" charset="0"/>
                <a:sym typeface="Optima" charset="0"/>
              </a:rPr>
              <a:t>Lidia, whom I adore,</a:t>
            </a:r>
          </a:p>
          <a:p>
            <a:pPr>
              <a:spcBef>
                <a:spcPts val="100"/>
              </a:spcBef>
            </a:pPr>
            <a:r>
              <a:rPr lang="en-US" sz="1200">
                <a:latin typeface="Optima" charset="0"/>
                <a:cs typeface="Optima" charset="0"/>
                <a:sym typeface="Optima" charset="0"/>
              </a:rPr>
              <a:t>Because she gave me a pitying glance,</a:t>
            </a:r>
          </a:p>
          <a:p>
            <a:pPr>
              <a:spcBef>
                <a:spcPts val="100"/>
              </a:spcBef>
            </a:pPr>
            <a:r>
              <a:rPr lang="en-US" sz="1200">
                <a:latin typeface="Optima" charset="0"/>
                <a:cs typeface="Optima" charset="0"/>
                <a:sym typeface="Optima" charset="0"/>
              </a:rPr>
              <a:t>Has been imprisoned by her severe father.</a:t>
            </a:r>
          </a:p>
          <a:p>
            <a:pPr>
              <a:spcBef>
                <a:spcPts val="100"/>
              </a:spcBef>
            </a:pPr>
            <a:r>
              <a:rPr lang="en-US" sz="1200">
                <a:latin typeface="Optima" charset="0"/>
                <a:cs typeface="Optima" charset="0"/>
                <a:sym typeface="Optima" charset="0"/>
              </a:rPr>
              <a:t>The innocent girl is locked up within walls</a:t>
            </a:r>
          </a:p>
          <a:p>
            <a:pPr>
              <a:spcBef>
                <a:spcPts val="100"/>
              </a:spcBef>
            </a:pPr>
            <a:r>
              <a:rPr lang="en-US" sz="1200">
                <a:latin typeface="Optima" charset="0"/>
                <a:cs typeface="Optima" charset="0"/>
                <a:sym typeface="Optima" charset="0"/>
              </a:rPr>
              <a:t>Which the sun</a:t>
            </a:r>
            <a:r>
              <a:rPr lang="ja-JP" altLang="en-US" sz="1200">
                <a:latin typeface="Optima" charset="0"/>
                <a:cs typeface="Optima" charset="0"/>
                <a:sym typeface="Optima" charset="0"/>
              </a:rPr>
              <a:t>’</a:t>
            </a:r>
            <a:r>
              <a:rPr lang="en-US" sz="1200">
                <a:latin typeface="Optima" charset="0"/>
                <a:cs typeface="Optima" charset="0"/>
                <a:sym typeface="Optima" charset="0"/>
              </a:rPr>
              <a:t>s rays cannot penetrate,</a:t>
            </a:r>
          </a:p>
          <a:p>
            <a:pPr>
              <a:spcBef>
                <a:spcPts val="100"/>
              </a:spcBef>
            </a:pPr>
            <a:r>
              <a:rPr lang="en-US" sz="1200">
                <a:latin typeface="Optima" charset="0"/>
                <a:cs typeface="Optima" charset="0"/>
                <a:sym typeface="Optima" charset="0"/>
              </a:rPr>
              <a:t>And what pains me most,</a:t>
            </a:r>
          </a:p>
          <a:p>
            <a:pPr>
              <a:spcBef>
                <a:spcPts val="100"/>
              </a:spcBef>
            </a:pPr>
            <a:r>
              <a:rPr lang="en-US" sz="1200">
                <a:latin typeface="Optima" charset="0"/>
                <a:cs typeface="Optima" charset="0"/>
                <a:sym typeface="Optima" charset="0"/>
              </a:rPr>
              <a:t>And increases my torment,</a:t>
            </a:r>
          </a:p>
          <a:p>
            <a:pPr>
              <a:spcBef>
                <a:spcPts val="100"/>
              </a:spcBef>
            </a:pPr>
            <a:r>
              <a:rPr lang="en-US" sz="1200">
                <a:latin typeface="Optima" charset="0"/>
                <a:cs typeface="Optima" charset="0"/>
                <a:sym typeface="Optima" charset="0"/>
              </a:rPr>
              <a:t>Is that I am the cause of my beloved</a:t>
            </a:r>
            <a:r>
              <a:rPr lang="ja-JP" altLang="en-US" sz="1200">
                <a:latin typeface="Optima" charset="0"/>
                <a:cs typeface="Optima" charset="0"/>
                <a:sym typeface="Optima" charset="0"/>
              </a:rPr>
              <a:t>’</a:t>
            </a:r>
            <a:r>
              <a:rPr lang="en-US" sz="1200">
                <a:latin typeface="Optima" charset="0"/>
                <a:cs typeface="Optima" charset="0"/>
                <a:sym typeface="Optima" charset="0"/>
              </a:rPr>
              <a:t>s suffering.</a:t>
            </a:r>
          </a:p>
          <a:p>
            <a:pPr>
              <a:spcBef>
                <a:spcPts val="100"/>
              </a:spcBef>
            </a:pPr>
            <a:r>
              <a:rPr lang="en-US" sz="1200">
                <a:latin typeface="Optima" charset="0"/>
                <a:cs typeface="Optima" charset="0"/>
                <a:sym typeface="Optima" charset="0"/>
              </a:rPr>
              <a:t>And you, my eyes, are not weeping!</a:t>
            </a:r>
          </a:p>
          <a:p>
            <a:pPr>
              <a:spcBef>
                <a:spcPts val="100"/>
              </a:spcBef>
            </a:pPr>
            <a:r>
              <a:rPr lang="en-US" sz="1200">
                <a:latin typeface="Optima" charset="0"/>
                <a:cs typeface="Optima" charset="0"/>
                <a:sym typeface="Optima" charset="0"/>
              </a:rPr>
              <a:t>Tears of mine, why do you hold back?</a:t>
            </a:r>
            <a:endParaRPr lang="en-US"/>
          </a:p>
        </p:txBody>
      </p:sp>
      <p:sp>
        <p:nvSpPr>
          <p:cNvPr id="24581" name="AutoShape 5"/>
          <p:cNvSpPr>
            <a:spLocks/>
          </p:cNvSpPr>
          <p:nvPr/>
        </p:nvSpPr>
        <p:spPr bwMode="auto">
          <a:xfrm>
            <a:off x="4638675" y="3984625"/>
            <a:ext cx="4251325" cy="268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lstStyle/>
          <a:p>
            <a:pPr>
              <a:spcBef>
                <a:spcPts val="100"/>
              </a:spcBef>
            </a:pPr>
            <a:r>
              <a:rPr lang="en-US" sz="1200">
                <a:latin typeface="Optima" charset="0"/>
                <a:cs typeface="Optima" charset="0"/>
                <a:sym typeface="Optima" charset="0"/>
              </a:rPr>
              <a:t>Alas, how I miss my Lidia, my idol,</a:t>
            </a:r>
          </a:p>
          <a:p>
            <a:pPr>
              <a:spcBef>
                <a:spcPts val="100"/>
              </a:spcBef>
            </a:pPr>
            <a:r>
              <a:rPr lang="en-US" sz="1200">
                <a:latin typeface="Optima" charset="0"/>
                <a:cs typeface="Optima" charset="0"/>
                <a:sym typeface="Optima" charset="0"/>
              </a:rPr>
              <a:t>I love so much!</a:t>
            </a:r>
          </a:p>
          <a:p>
            <a:pPr>
              <a:spcBef>
                <a:spcPts val="100"/>
              </a:spcBef>
            </a:pPr>
            <a:r>
              <a:rPr lang="en-US" sz="1200">
                <a:latin typeface="Optima" charset="0"/>
                <a:cs typeface="Optima" charset="0"/>
                <a:sym typeface="Optima" charset="0"/>
              </a:rPr>
              <a:t>She is shut up within marble walls and I sigh</a:t>
            </a:r>
          </a:p>
          <a:p>
            <a:pPr>
              <a:spcBef>
                <a:spcPts val="100"/>
              </a:spcBef>
            </a:pPr>
            <a:r>
              <a:rPr lang="en-US" sz="1200">
                <a:latin typeface="Optima" charset="0"/>
                <a:cs typeface="Optima" charset="0"/>
                <a:sym typeface="Optima" charset="0"/>
              </a:rPr>
              <a:t>but I do not die!</a:t>
            </a:r>
          </a:p>
          <a:p>
            <a:pPr>
              <a:spcBef>
                <a:spcPts val="100"/>
              </a:spcBef>
            </a:pPr>
            <a:r>
              <a:rPr lang="en-US" sz="1200">
                <a:latin typeface="Optima" charset="0"/>
                <a:cs typeface="Optima" charset="0"/>
                <a:sym typeface="Optima" charset="0"/>
              </a:rPr>
              <a:t>If death might be granted to me</a:t>
            </a:r>
          </a:p>
          <a:p>
            <a:pPr>
              <a:spcBef>
                <a:spcPts val="100"/>
              </a:spcBef>
            </a:pPr>
            <a:r>
              <a:rPr lang="en-US" sz="1200">
                <a:latin typeface="Optima" charset="0"/>
                <a:cs typeface="Optima" charset="0"/>
                <a:sym typeface="Optima" charset="0"/>
              </a:rPr>
              <a:t>now that I have no hope,</a:t>
            </a:r>
          </a:p>
          <a:p>
            <a:pPr>
              <a:spcBef>
                <a:spcPts val="100"/>
              </a:spcBef>
            </a:pPr>
            <a:r>
              <a:rPr lang="en-US" sz="1200">
                <a:latin typeface="Optima" charset="0"/>
                <a:cs typeface="Optima" charset="0"/>
                <a:sym typeface="Optima" charset="0"/>
              </a:rPr>
              <a:t>take my life,</a:t>
            </a:r>
          </a:p>
          <a:p>
            <a:pPr>
              <a:spcBef>
                <a:spcPts val="100"/>
              </a:spcBef>
            </a:pPr>
            <a:r>
              <a:rPr lang="en-US" sz="1200">
                <a:latin typeface="Optima" charset="0"/>
                <a:cs typeface="Optima" charset="0"/>
                <a:sym typeface="Optima" charset="0"/>
              </a:rPr>
              <a:t>(I beg of you) oh my sufferings!</a:t>
            </a:r>
          </a:p>
          <a:p>
            <a:pPr>
              <a:spcBef>
                <a:spcPts val="100"/>
              </a:spcBef>
            </a:pPr>
            <a:r>
              <a:rPr lang="en-US" sz="1200">
                <a:latin typeface="Optima" charset="0"/>
                <a:cs typeface="Optima" charset="0"/>
                <a:sym typeface="Optima" charset="0"/>
              </a:rPr>
              <a:t>But I am well aware that in order</a:t>
            </a:r>
          </a:p>
          <a:p>
            <a:pPr>
              <a:spcBef>
                <a:spcPts val="100"/>
              </a:spcBef>
            </a:pPr>
            <a:r>
              <a:rPr lang="en-US" sz="1200">
                <a:latin typeface="Optima" charset="0"/>
                <a:cs typeface="Optima" charset="0"/>
                <a:sym typeface="Optima" charset="0"/>
              </a:rPr>
              <a:t>to torture me even more.</a:t>
            </a:r>
          </a:p>
          <a:p>
            <a:pPr>
              <a:spcBef>
                <a:spcPts val="100"/>
              </a:spcBef>
            </a:pPr>
            <a:r>
              <a:rPr lang="en-US" sz="1200">
                <a:latin typeface="Optima" charset="0"/>
                <a:cs typeface="Optima" charset="0"/>
                <a:sym typeface="Optima" charset="0"/>
              </a:rPr>
              <a:t>Fate even denies me death, it is true then, oh God, that destiny desires only my tears.</a:t>
            </a:r>
            <a:endParaRPr lang="en-US"/>
          </a:p>
        </p:txBody>
      </p:sp>
      <p:sp>
        <p:nvSpPr>
          <p:cNvPr id="24582" name="Line 6"/>
          <p:cNvSpPr>
            <a:spLocks noChangeShapeType="1"/>
          </p:cNvSpPr>
          <p:nvPr/>
        </p:nvSpPr>
        <p:spPr bwMode="auto">
          <a:xfrm>
            <a:off x="573088" y="3705225"/>
            <a:ext cx="7675562" cy="0"/>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endParaRPr lang="en-US"/>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p:txBody>
          <a:bodyPr/>
          <a:lstStyle/>
          <a:p>
            <a:r>
              <a:rPr lang="en-US">
                <a:latin typeface="Optima" charset="0"/>
                <a:cs typeface="Optima" charset="0"/>
                <a:sym typeface="Optima" charset="0"/>
              </a:rPr>
              <a:t>The Oratorio</a:t>
            </a:r>
            <a:endParaRPr lang="en-US"/>
          </a:p>
        </p:txBody>
      </p:sp>
      <p:sp>
        <p:nvSpPr>
          <p:cNvPr id="25602" name="Rectangle 2"/>
          <p:cNvSpPr>
            <a:spLocks noGrp="1" noChangeArrowheads="1"/>
          </p:cNvSpPr>
          <p:nvPr>
            <p:ph type="body" idx="1"/>
          </p:nvPr>
        </p:nvSpPr>
        <p:spPr/>
        <p:txBody>
          <a:bodyPr/>
          <a:lstStyle/>
          <a:p>
            <a:pPr marL="341313" indent="-341313" algn="l">
              <a:buFont typeface="Arial" charset="0"/>
              <a:buChar char="•"/>
            </a:pPr>
            <a:r>
              <a:rPr lang="en-US" sz="2000">
                <a:solidFill>
                  <a:srgbClr val="000000"/>
                </a:solidFill>
                <a:latin typeface="Optima" charset="0"/>
                <a:cs typeface="Optima" charset="0"/>
                <a:sym typeface="Optima" charset="0"/>
              </a:rPr>
              <a:t>A religious, dramatic composition incorporating narrative, dialogue, and commentary (but no action!!)</a:t>
            </a:r>
          </a:p>
          <a:p>
            <a:pPr marL="798513" lvl="1" indent="-341313"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Text was in Latin or Italian</a:t>
            </a:r>
          </a:p>
          <a:p>
            <a:pPr marL="798513" lvl="1" indent="-341313"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Called </a:t>
            </a:r>
            <a:r>
              <a:rPr lang="ja-JP" altLang="en-US" sz="2000">
                <a:solidFill>
                  <a:srgbClr val="000000"/>
                </a:solidFill>
                <a:latin typeface="Optima" charset="0"/>
                <a:ea typeface="ＭＳ Ｐゴシック" charset="0"/>
                <a:cs typeface="Optima" charset="0"/>
                <a:sym typeface="Optima" charset="0"/>
              </a:rPr>
              <a:t>“</a:t>
            </a:r>
            <a:r>
              <a:rPr lang="en-US" sz="2000">
                <a:solidFill>
                  <a:srgbClr val="000000"/>
                </a:solidFill>
                <a:latin typeface="Optima" charset="0"/>
                <a:ea typeface="ＭＳ Ｐゴシック" charset="0"/>
                <a:cs typeface="Optima" charset="0"/>
                <a:sym typeface="Optima" charset="0"/>
              </a:rPr>
              <a:t>oratorio</a:t>
            </a:r>
            <a:r>
              <a:rPr lang="ja-JP" altLang="en-US" sz="2000">
                <a:solidFill>
                  <a:srgbClr val="000000"/>
                </a:solidFill>
                <a:latin typeface="Optima" charset="0"/>
                <a:ea typeface="ＭＳ Ｐゴシック" charset="0"/>
                <a:cs typeface="Optima" charset="0"/>
                <a:sym typeface="Optima" charset="0"/>
              </a:rPr>
              <a:t>”</a:t>
            </a:r>
            <a:r>
              <a:rPr lang="en-US" sz="2000">
                <a:solidFill>
                  <a:srgbClr val="000000"/>
                </a:solidFill>
                <a:latin typeface="Optima" charset="0"/>
                <a:ea typeface="ＭＳ Ｐゴシック" charset="0"/>
                <a:cs typeface="Optima" charset="0"/>
                <a:sym typeface="Optima" charset="0"/>
              </a:rPr>
              <a:t> because it was similar in function to the prayer hall (oratorio) wehre people met for nonliturgical worship</a:t>
            </a:r>
          </a:p>
          <a:p>
            <a:pPr marL="798513" lvl="1" indent="-341313"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Likely performed in oratorios as well</a:t>
            </a:r>
          </a:p>
          <a:p>
            <a:pPr marL="798513" lvl="1" indent="-341313"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Developed in Rome during the 17th century</a:t>
            </a:r>
          </a:p>
          <a:p>
            <a:pPr marL="798513" lvl="1" indent="-341313"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Operas were prohibited during Lent!!</a:t>
            </a:r>
          </a:p>
          <a:p>
            <a:pPr marL="341313" indent="-341313" algn="l">
              <a:spcBef>
                <a:spcPts val="600"/>
              </a:spcBef>
              <a:buFont typeface="Arial" charset="0"/>
              <a:buChar char="•"/>
            </a:pPr>
            <a:r>
              <a:rPr lang="en-US" sz="2000">
                <a:solidFill>
                  <a:srgbClr val="000000"/>
                </a:solidFill>
                <a:latin typeface="Optima" charset="0"/>
                <a:cs typeface="Optima" charset="0"/>
                <a:sym typeface="Optima" charset="0"/>
              </a:rPr>
              <a:t>Like an opera in some regards, but different in others:</a:t>
            </a:r>
          </a:p>
          <a:p>
            <a:pPr marL="798513" lvl="1" indent="-341313"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Almost never staged</a:t>
            </a:r>
          </a:p>
          <a:p>
            <a:pPr marL="798513" lvl="1" indent="-341313"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Used a narrator (a singing role)</a:t>
            </a:r>
          </a:p>
          <a:p>
            <a:pPr marL="798513" lvl="1" indent="-341313"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The chorus took on different roles and functions</a:t>
            </a:r>
            <a:endParaRPr lang="en-US"/>
          </a:p>
        </p:txBody>
      </p:sp>
      <p:sp>
        <p:nvSpPr>
          <p:cNvPr id="25603" name="AutoShape 3"/>
          <p:cNvSpPr>
            <a:spLocks/>
          </p:cNvSpPr>
          <p:nvPr/>
        </p:nvSpPr>
        <p:spPr bwMode="auto">
          <a:xfrm>
            <a:off x="8455025" y="6365875"/>
            <a:ext cx="23177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r"/>
            <a:fld id="{EDEA55FD-B7FC-A04E-BA3D-F7E70AAE1106}" type="slidenum">
              <a:rPr lang="en-US" sz="1100">
                <a:solidFill>
                  <a:srgbClr val="888888"/>
                </a:solidFill>
              </a:rPr>
              <a:pPr algn="r"/>
              <a:t>21</a:t>
            </a:fld>
            <a:endParaRPr lang="en-US"/>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p:txBody>
          <a:bodyPr/>
          <a:lstStyle/>
          <a:p>
            <a:r>
              <a:rPr lang="en-US">
                <a:latin typeface="Optima" charset="0"/>
                <a:cs typeface="Optima" charset="0"/>
                <a:sym typeface="Optima" charset="0"/>
              </a:rPr>
              <a:t>Giacomo Carissimi (1605–1674)</a:t>
            </a:r>
            <a:endParaRPr lang="en-US"/>
          </a:p>
        </p:txBody>
      </p:sp>
      <p:sp>
        <p:nvSpPr>
          <p:cNvPr id="26626" name="Rectangle 2"/>
          <p:cNvSpPr>
            <a:spLocks noGrp="1" noChangeArrowheads="1"/>
          </p:cNvSpPr>
          <p:nvPr>
            <p:ph type="body" idx="1"/>
          </p:nvPr>
        </p:nvSpPr>
        <p:spPr>
          <a:xfrm>
            <a:off x="457200" y="1600200"/>
            <a:ext cx="5059363" cy="4525963"/>
          </a:xfrm>
        </p:spPr>
        <p:txBody>
          <a:bodyPr/>
          <a:lstStyle/>
          <a:p>
            <a:pPr marL="341313" indent="-341313" algn="l">
              <a:buFont typeface="Arial" charset="0"/>
              <a:buChar char="•"/>
            </a:pPr>
            <a:r>
              <a:rPr lang="en-US" sz="2000">
                <a:solidFill>
                  <a:srgbClr val="000000"/>
                </a:solidFill>
                <a:latin typeface="Optima" charset="0"/>
                <a:cs typeface="Optima" charset="0"/>
                <a:sym typeface="Optima" charset="0"/>
              </a:rPr>
              <a:t>The leading composer of Latin oratorios in Rome.</a:t>
            </a:r>
          </a:p>
          <a:p>
            <a:pPr marL="341313" indent="-341313" algn="l">
              <a:buFont typeface="Arial" charset="0"/>
              <a:buChar char="•"/>
            </a:pPr>
            <a:r>
              <a:rPr lang="en-US" sz="2000">
                <a:solidFill>
                  <a:srgbClr val="000000"/>
                </a:solidFill>
                <a:latin typeface="Optima" charset="0"/>
                <a:cs typeface="Optima" charset="0"/>
                <a:sym typeface="Optima" charset="0"/>
              </a:rPr>
              <a:t>Became </a:t>
            </a:r>
            <a:r>
              <a:rPr lang="en-US" sz="2000" i="1">
                <a:solidFill>
                  <a:srgbClr val="000000"/>
                </a:solidFill>
                <a:latin typeface="Optima" charset="0"/>
                <a:cs typeface="Optima" charset="0"/>
                <a:sym typeface="Optima" charset="0"/>
              </a:rPr>
              <a:t>maestro cappella</a:t>
            </a:r>
            <a:r>
              <a:rPr lang="en-US" sz="2000">
                <a:solidFill>
                  <a:srgbClr val="000000"/>
                </a:solidFill>
                <a:latin typeface="Optima" charset="0"/>
                <a:cs typeface="Optima" charset="0"/>
                <a:sym typeface="Optima" charset="0"/>
              </a:rPr>
              <a:t> at Assisi at age of 20.</a:t>
            </a:r>
          </a:p>
          <a:p>
            <a:pPr marL="341313" indent="-341313" algn="l">
              <a:buFont typeface="Arial" charset="0"/>
              <a:buChar char="•"/>
            </a:pPr>
            <a:r>
              <a:rPr lang="en-US" sz="2000">
                <a:solidFill>
                  <a:srgbClr val="000000"/>
                </a:solidFill>
                <a:latin typeface="Optima" charset="0"/>
                <a:cs typeface="Optima" charset="0"/>
                <a:sym typeface="Optima" charset="0"/>
              </a:rPr>
              <a:t>Three years later at the </a:t>
            </a:r>
            <a:r>
              <a:rPr lang="en-US" sz="2000" i="1">
                <a:solidFill>
                  <a:srgbClr val="000000"/>
                </a:solidFill>
                <a:latin typeface="Optima" charset="0"/>
                <a:cs typeface="Optima" charset="0"/>
                <a:sym typeface="Optima" charset="0"/>
              </a:rPr>
              <a:t>Collegium Germanicum</a:t>
            </a:r>
            <a:r>
              <a:rPr lang="en-US" sz="2000">
                <a:solidFill>
                  <a:srgbClr val="000000"/>
                </a:solidFill>
                <a:latin typeface="Optima" charset="0"/>
                <a:cs typeface="Optima" charset="0"/>
                <a:sym typeface="Optima" charset="0"/>
              </a:rPr>
              <a:t> in Rome, a position he held until his death.</a:t>
            </a:r>
          </a:p>
          <a:p>
            <a:pPr marL="341313" indent="-341313" algn="l">
              <a:buFont typeface="Arial" charset="0"/>
              <a:buChar char="•"/>
            </a:pPr>
            <a:r>
              <a:rPr lang="en-US" sz="2000">
                <a:solidFill>
                  <a:srgbClr val="000000"/>
                </a:solidFill>
                <a:latin typeface="Optima" charset="0"/>
                <a:cs typeface="Optima" charset="0"/>
                <a:sym typeface="Optima" charset="0"/>
              </a:rPr>
              <a:t>Composed cantatas</a:t>
            </a:r>
          </a:p>
          <a:p>
            <a:pPr marL="341313" indent="-341313" algn="l">
              <a:buFont typeface="Arial" charset="0"/>
              <a:buChar char="•"/>
            </a:pPr>
            <a:r>
              <a:rPr lang="en-US" sz="2000">
                <a:solidFill>
                  <a:srgbClr val="000000"/>
                </a:solidFill>
                <a:latin typeface="Optima" charset="0"/>
                <a:cs typeface="Optima" charset="0"/>
                <a:sym typeface="Optima" charset="0"/>
              </a:rPr>
              <a:t>The leading composers, and one of the developers, of oratorios.</a:t>
            </a:r>
            <a:endParaRPr lang="en-US"/>
          </a:p>
        </p:txBody>
      </p:sp>
      <p:sp>
        <p:nvSpPr>
          <p:cNvPr id="26627" name="AutoShape 3"/>
          <p:cNvSpPr>
            <a:spLocks/>
          </p:cNvSpPr>
          <p:nvPr/>
        </p:nvSpPr>
        <p:spPr bwMode="auto">
          <a:xfrm>
            <a:off x="8455025" y="6365875"/>
            <a:ext cx="23177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r"/>
            <a:fld id="{B5061C26-917A-6F41-B2D1-C2C496BEEBAA}" type="slidenum">
              <a:rPr lang="en-US" sz="1100">
                <a:solidFill>
                  <a:srgbClr val="888888"/>
                </a:solidFill>
              </a:rPr>
              <a:pPr algn="r"/>
              <a:t>22</a:t>
            </a:fld>
            <a:endParaRPr lang="en-US"/>
          </a:p>
        </p:txBody>
      </p:sp>
      <p:pic>
        <p:nvPicPr>
          <p:cNvPr id="26628" name="Picture 4" descr="pasted-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2450" y="1817688"/>
            <a:ext cx="3290888" cy="3949700"/>
          </a:xfrm>
          <a:prstGeom prst="rect">
            <a:avLst/>
          </a:prstGeom>
          <a:noFill/>
          <a:ln w="12700" cap="flat" cmpd="sng">
            <a:solidFill>
              <a:srgbClr val="000000"/>
            </a:solidFill>
            <a:prstDash val="solid"/>
            <a:miter lim="0"/>
            <a:headEnd type="none" w="med" len="med"/>
            <a:tailEnd type="none" w="med" len="med"/>
          </a:ln>
          <a:effectLst>
            <a:outerShdw blurRad="101600" dist="25400" dir="54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p:txBody>
          <a:bodyPr/>
          <a:lstStyle/>
          <a:p>
            <a:r>
              <a:rPr lang="en-US">
                <a:latin typeface="Optima" charset="0"/>
                <a:cs typeface="Optima" charset="0"/>
                <a:sym typeface="Optima" charset="0"/>
              </a:rPr>
              <a:t>Carissimi, </a:t>
            </a:r>
            <a:r>
              <a:rPr lang="en-US" i="1">
                <a:latin typeface="Optima" charset="0"/>
                <a:cs typeface="Optima" charset="0"/>
                <a:sym typeface="Optima" charset="0"/>
              </a:rPr>
              <a:t>Jepthe</a:t>
            </a:r>
            <a:r>
              <a:rPr lang="en-US">
                <a:latin typeface="Optima" charset="0"/>
                <a:cs typeface="Optima" charset="0"/>
                <a:sym typeface="Optima" charset="0"/>
              </a:rPr>
              <a:t> (ca. 1648)</a:t>
            </a:r>
            <a:endParaRPr lang="en-US"/>
          </a:p>
        </p:txBody>
      </p:sp>
      <p:sp>
        <p:nvSpPr>
          <p:cNvPr id="27650" name="Rectangle 2"/>
          <p:cNvSpPr>
            <a:spLocks noGrp="1" noChangeArrowheads="1"/>
          </p:cNvSpPr>
          <p:nvPr>
            <p:ph type="body" idx="1"/>
          </p:nvPr>
        </p:nvSpPr>
        <p:spPr/>
        <p:txBody>
          <a:bodyPr/>
          <a:lstStyle/>
          <a:p>
            <a:pPr marL="341313" indent="-341313" algn="l">
              <a:buFont typeface="Arial" charset="0"/>
              <a:buChar char="•"/>
            </a:pPr>
            <a:r>
              <a:rPr lang="en-US" sz="2000">
                <a:solidFill>
                  <a:srgbClr val="000000"/>
                </a:solidFill>
                <a:latin typeface="Optima" charset="0"/>
                <a:cs typeface="Optima" charset="0"/>
                <a:sym typeface="Optima" charset="0"/>
              </a:rPr>
              <a:t>Exemplifies the mid-century oratorio.</a:t>
            </a:r>
          </a:p>
          <a:p>
            <a:pPr marL="341313" indent="-341313" algn="l">
              <a:buFont typeface="Arial" charset="0"/>
              <a:buChar char="•"/>
            </a:pPr>
            <a:r>
              <a:rPr lang="en-US" sz="2000">
                <a:solidFill>
                  <a:srgbClr val="000000"/>
                </a:solidFill>
                <a:latin typeface="Optima" charset="0"/>
                <a:cs typeface="Optima" charset="0"/>
                <a:sym typeface="Optima" charset="0"/>
              </a:rPr>
              <a:t>Biblically based libretto (Judges 11:29–40) with paraphrasing and added material.</a:t>
            </a:r>
          </a:p>
          <a:p>
            <a:pPr marL="798513" lvl="1" indent="-341313"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Jepthe promises God that he will sacrifice whatever creature first greets him on his way home if God will help him defeat the Ammonites.</a:t>
            </a:r>
          </a:p>
          <a:p>
            <a:pPr marL="798513" lvl="1" indent="-341313"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The narrator introduces the story and describes the action in recitative.</a:t>
            </a:r>
          </a:p>
          <a:p>
            <a:pPr marL="798513" lvl="1" indent="-341313"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The battle scene is depicted using the </a:t>
            </a:r>
            <a:r>
              <a:rPr lang="en-US" sz="2000" i="1">
                <a:solidFill>
                  <a:srgbClr val="000000"/>
                </a:solidFill>
                <a:latin typeface="Optima" charset="0"/>
                <a:ea typeface="ＭＳ Ｐゴシック" charset="0"/>
                <a:cs typeface="Optima" charset="0"/>
                <a:sym typeface="Optima" charset="0"/>
              </a:rPr>
              <a:t>stile concitato </a:t>
            </a:r>
            <a:r>
              <a:rPr lang="en-US" sz="2000">
                <a:solidFill>
                  <a:srgbClr val="000000"/>
                </a:solidFill>
                <a:latin typeface="Optima" charset="0"/>
                <a:ea typeface="ＭＳ Ｐゴシック" charset="0"/>
                <a:cs typeface="Optima" charset="0"/>
                <a:sym typeface="Optima" charset="0"/>
              </a:rPr>
              <a:t>(agitated style, usually with rapidly repeated notes)</a:t>
            </a:r>
          </a:p>
          <a:p>
            <a:pPr marL="798513" lvl="1" indent="-341313"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The first creature he sees upon returning home after defeating the Ammonites is his daughter</a:t>
            </a:r>
            <a:endParaRPr lang="en-US"/>
          </a:p>
        </p:txBody>
      </p:sp>
      <p:sp>
        <p:nvSpPr>
          <p:cNvPr id="27651" name="AutoShape 3"/>
          <p:cNvSpPr>
            <a:spLocks/>
          </p:cNvSpPr>
          <p:nvPr/>
        </p:nvSpPr>
        <p:spPr bwMode="auto">
          <a:xfrm>
            <a:off x="8455025" y="6365875"/>
            <a:ext cx="23177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r"/>
            <a:fld id="{2939EB07-4462-534B-B4DD-A45CD55CD5F4}" type="slidenum">
              <a:rPr lang="en-US" sz="1100">
                <a:solidFill>
                  <a:srgbClr val="888888"/>
                </a:solidFill>
              </a:rPr>
              <a:pPr algn="r"/>
              <a:t>23</a:t>
            </a:fld>
            <a:endParaRPr lang="en-US"/>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1"/>
          <p:cNvSpPr>
            <a:spLocks/>
          </p:cNvSpPr>
          <p:nvPr/>
        </p:nvSpPr>
        <p:spPr bwMode="auto">
          <a:xfrm>
            <a:off x="8455025" y="6365875"/>
            <a:ext cx="23177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r"/>
            <a:fld id="{CF6AAFF4-DFCC-8C44-ABD6-EB455362D013}" type="slidenum">
              <a:rPr lang="en-US" sz="1100">
                <a:solidFill>
                  <a:srgbClr val="888888"/>
                </a:solidFill>
              </a:rPr>
              <a:pPr algn="r"/>
              <a:t>24</a:t>
            </a:fld>
            <a:endParaRPr lang="en-US"/>
          </a:p>
        </p:txBody>
      </p:sp>
      <p:pic>
        <p:nvPicPr>
          <p:cNvPr id="28674" name="Picture 2" descr="pasted-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23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8675" name="AutoShape 3"/>
          <p:cNvSpPr>
            <a:spLocks/>
          </p:cNvSpPr>
          <p:nvPr/>
        </p:nvSpPr>
        <p:spPr bwMode="auto">
          <a:xfrm>
            <a:off x="1816100" y="6419850"/>
            <a:ext cx="5842000" cy="374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r>
              <a:rPr lang="ja-JP" altLang="en-US">
                <a:latin typeface="Optima" charset="0"/>
                <a:cs typeface="Optima" charset="0"/>
                <a:sym typeface="Optima" charset="0"/>
              </a:rPr>
              <a:t>“</a:t>
            </a:r>
            <a:r>
              <a:rPr lang="en-US">
                <a:latin typeface="Optima" charset="0"/>
                <a:cs typeface="Optima" charset="0"/>
                <a:sym typeface="Optima" charset="0"/>
              </a:rPr>
              <a:t>Jepthe</a:t>
            </a:r>
            <a:r>
              <a:rPr lang="ja-JP" altLang="en-US">
                <a:latin typeface="Optima" charset="0"/>
                <a:cs typeface="Optima" charset="0"/>
                <a:sym typeface="Optima" charset="0"/>
              </a:rPr>
              <a:t>’</a:t>
            </a:r>
            <a:r>
              <a:rPr lang="en-US">
                <a:latin typeface="Optima" charset="0"/>
                <a:cs typeface="Optima" charset="0"/>
                <a:sym typeface="Optima" charset="0"/>
              </a:rPr>
              <a:t>s Return</a:t>
            </a:r>
            <a:r>
              <a:rPr lang="ja-JP" altLang="en-US">
                <a:latin typeface="Optima" charset="0"/>
                <a:cs typeface="Optima" charset="0"/>
                <a:sym typeface="Optima" charset="0"/>
              </a:rPr>
              <a:t>”</a:t>
            </a:r>
            <a:r>
              <a:rPr lang="en-US">
                <a:latin typeface="Optima" charset="0"/>
                <a:cs typeface="Optima" charset="0"/>
                <a:sym typeface="Optima" charset="0"/>
              </a:rPr>
              <a:t> by Bon Bouliogne, 2nd half 17th century</a:t>
            </a:r>
            <a:endParaRPr lang="en-US"/>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p:txBody>
          <a:bodyPr/>
          <a:lstStyle/>
          <a:p>
            <a:r>
              <a:rPr lang="en-US">
                <a:latin typeface="Optima" charset="0"/>
                <a:cs typeface="Optima" charset="0"/>
                <a:sym typeface="Optima" charset="0"/>
              </a:rPr>
              <a:t>Carissimi, </a:t>
            </a:r>
            <a:r>
              <a:rPr lang="en-US" i="1">
                <a:latin typeface="Optima" charset="0"/>
                <a:cs typeface="Optima" charset="0"/>
                <a:sym typeface="Optima" charset="0"/>
              </a:rPr>
              <a:t>Jepthe</a:t>
            </a:r>
            <a:r>
              <a:rPr lang="en-US">
                <a:latin typeface="Optima" charset="0"/>
                <a:cs typeface="Optima" charset="0"/>
                <a:sym typeface="Optima" charset="0"/>
              </a:rPr>
              <a:t> (ca. 1648)</a:t>
            </a:r>
            <a:endParaRPr lang="en-US"/>
          </a:p>
        </p:txBody>
      </p:sp>
      <p:sp>
        <p:nvSpPr>
          <p:cNvPr id="29698" name="Rectangle 2"/>
          <p:cNvSpPr>
            <a:spLocks noGrp="1" noChangeArrowheads="1"/>
          </p:cNvSpPr>
          <p:nvPr>
            <p:ph type="body" idx="1"/>
          </p:nvPr>
        </p:nvSpPr>
        <p:spPr>
          <a:xfrm>
            <a:off x="457200" y="1600200"/>
            <a:ext cx="8229600" cy="1311275"/>
          </a:xfrm>
        </p:spPr>
        <p:txBody>
          <a:bodyPr/>
          <a:lstStyle/>
          <a:p>
            <a:pPr marL="341313" indent="-341313" algn="l">
              <a:buFont typeface="Arial" charset="0"/>
              <a:buChar char="•"/>
            </a:pPr>
            <a:r>
              <a:rPr lang="en-US" sz="2000">
                <a:solidFill>
                  <a:srgbClr val="000000"/>
                </a:solidFill>
                <a:latin typeface="Optima" charset="0"/>
                <a:cs typeface="Optima" charset="0"/>
                <a:sym typeface="Optima" charset="0"/>
              </a:rPr>
              <a:t>Jeptha</a:t>
            </a:r>
            <a:r>
              <a:rPr lang="ja-JP" altLang="en-US" sz="2000">
                <a:solidFill>
                  <a:srgbClr val="000000"/>
                </a:solidFill>
                <a:latin typeface="Optima" charset="0"/>
                <a:cs typeface="Optima" charset="0"/>
                <a:sym typeface="Optima" charset="0"/>
              </a:rPr>
              <a:t>’</a:t>
            </a:r>
            <a:r>
              <a:rPr lang="en-US" sz="2000">
                <a:solidFill>
                  <a:srgbClr val="000000"/>
                </a:solidFill>
                <a:latin typeface="Optima" charset="0"/>
                <a:cs typeface="Optima" charset="0"/>
                <a:sym typeface="Optima" charset="0"/>
              </a:rPr>
              <a:t>s daughter laments her impending death, accompanied by 2 sopranos and a small vocal ensemble (a chorus in many modern performances), using rhetorical devices such as a descending tetrachord in the bass.</a:t>
            </a:r>
            <a:endParaRPr lang="en-US"/>
          </a:p>
        </p:txBody>
      </p:sp>
      <p:sp>
        <p:nvSpPr>
          <p:cNvPr id="29699" name="AutoShape 3"/>
          <p:cNvSpPr>
            <a:spLocks/>
          </p:cNvSpPr>
          <p:nvPr/>
        </p:nvSpPr>
        <p:spPr bwMode="auto">
          <a:xfrm>
            <a:off x="8455025" y="6365875"/>
            <a:ext cx="23177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r"/>
            <a:fld id="{DA506CD2-FEAA-1544-A0F2-9C7F3AB78037}" type="slidenum">
              <a:rPr lang="en-US" sz="1100">
                <a:solidFill>
                  <a:srgbClr val="888888"/>
                </a:solidFill>
              </a:rPr>
              <a:pPr algn="r"/>
              <a:t>25</a:t>
            </a:fld>
            <a:endParaRPr lang="en-US"/>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1"/>
          <p:cNvSpPr>
            <a:spLocks/>
          </p:cNvSpPr>
          <p:nvPr/>
        </p:nvSpPr>
        <p:spPr bwMode="auto">
          <a:xfrm>
            <a:off x="8455025" y="6365875"/>
            <a:ext cx="23177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r"/>
            <a:fld id="{1CD46C6F-D7EA-ED48-8025-848B9F2D8DE7}" type="slidenum">
              <a:rPr lang="en-US" sz="1100">
                <a:solidFill>
                  <a:srgbClr val="888888"/>
                </a:solidFill>
              </a:rPr>
              <a:pPr algn="r"/>
              <a:t>26</a:t>
            </a:fld>
            <a:endParaRPr lang="en-US"/>
          </a:p>
        </p:txBody>
      </p:sp>
      <p:sp>
        <p:nvSpPr>
          <p:cNvPr id="30722" name="AutoShape 2"/>
          <p:cNvSpPr>
            <a:spLocks/>
          </p:cNvSpPr>
          <p:nvPr/>
        </p:nvSpPr>
        <p:spPr bwMode="auto">
          <a:xfrm>
            <a:off x="584200" y="2647950"/>
            <a:ext cx="3643313" cy="2913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lstStyle/>
          <a:p>
            <a:pPr defTabSz="268288"/>
            <a:r>
              <a:rPr lang="en-US" sz="1200">
                <a:latin typeface="Optima" charset="0"/>
                <a:cs typeface="Optima" charset="0"/>
                <a:sym typeface="Optima" charset="0"/>
              </a:rPr>
              <a:t>Mourn, you hills, grieve, you mountains,</a:t>
            </a:r>
          </a:p>
          <a:p>
            <a:pPr defTabSz="268288"/>
            <a:r>
              <a:rPr lang="en-US" sz="1200">
                <a:latin typeface="Optima" charset="0"/>
                <a:cs typeface="Optima" charset="0"/>
                <a:sym typeface="Optima" charset="0"/>
              </a:rPr>
              <a:t>and howl in the affliction of my heart! </a:t>
            </a:r>
          </a:p>
          <a:p>
            <a:pPr defTabSz="268288"/>
            <a:endParaRPr lang="en-US" sz="200">
              <a:latin typeface="Optima" charset="0"/>
              <a:cs typeface="Optima" charset="0"/>
              <a:sym typeface="Optima" charset="0"/>
            </a:endParaRPr>
          </a:p>
          <a:p>
            <a:pPr defTabSz="268288"/>
            <a:r>
              <a:rPr lang="en-US" sz="1200">
                <a:latin typeface="Optima" charset="0"/>
                <a:cs typeface="Optima" charset="0"/>
                <a:sym typeface="Optima" charset="0"/>
              </a:rPr>
              <a:t>Howl!</a:t>
            </a:r>
          </a:p>
          <a:p>
            <a:pPr defTabSz="268288"/>
            <a:endParaRPr lang="en-US" sz="200">
              <a:latin typeface="Optima" charset="0"/>
              <a:cs typeface="Optima" charset="0"/>
              <a:sym typeface="Optima" charset="0"/>
            </a:endParaRPr>
          </a:p>
          <a:p>
            <a:pPr defTabSz="268288"/>
            <a:r>
              <a:rPr lang="en-US" sz="1200">
                <a:latin typeface="Optima" charset="0"/>
                <a:cs typeface="Optima" charset="0"/>
                <a:sym typeface="Optima" charset="0"/>
              </a:rPr>
              <a:t>Behold! I will die a virgin, and shall not</a:t>
            </a:r>
          </a:p>
          <a:p>
            <a:pPr defTabSz="268288"/>
            <a:r>
              <a:rPr lang="en-US" sz="1200">
                <a:latin typeface="Optima" charset="0"/>
                <a:cs typeface="Optima" charset="0"/>
                <a:sym typeface="Optima" charset="0"/>
              </a:rPr>
              <a:t>in my death find consolation in my children.</a:t>
            </a:r>
          </a:p>
          <a:p>
            <a:pPr defTabSz="268288"/>
            <a:r>
              <a:rPr lang="en-US" sz="1200">
                <a:latin typeface="Optima" charset="0"/>
                <a:cs typeface="Optima" charset="0"/>
                <a:sym typeface="Optima" charset="0"/>
              </a:rPr>
              <a:t>Then groan, woods, fountains, and rivers,</a:t>
            </a:r>
          </a:p>
          <a:p>
            <a:pPr defTabSz="268288"/>
            <a:r>
              <a:rPr lang="en-US" sz="1200">
                <a:latin typeface="Optima" charset="0"/>
                <a:cs typeface="Optima" charset="0"/>
                <a:sym typeface="Optima" charset="0"/>
              </a:rPr>
              <a:t>weep for the destruction of a virgin!</a:t>
            </a:r>
          </a:p>
          <a:p>
            <a:pPr defTabSz="268288"/>
            <a:endParaRPr lang="en-US" sz="200">
              <a:latin typeface="Optima" charset="0"/>
              <a:cs typeface="Optima" charset="0"/>
              <a:sym typeface="Optima" charset="0"/>
            </a:endParaRPr>
          </a:p>
          <a:p>
            <a:pPr defTabSz="268288"/>
            <a:r>
              <a:rPr lang="en-US" sz="1200">
                <a:latin typeface="Optima" charset="0"/>
                <a:cs typeface="Optima" charset="0"/>
                <a:sym typeface="Optima" charset="0"/>
              </a:rPr>
              <a:t>Weep!</a:t>
            </a:r>
          </a:p>
          <a:p>
            <a:pPr defTabSz="268288"/>
            <a:endParaRPr lang="en-US" sz="200">
              <a:latin typeface="Optima" charset="0"/>
              <a:cs typeface="Optima" charset="0"/>
              <a:sym typeface="Optima" charset="0"/>
            </a:endParaRPr>
          </a:p>
          <a:p>
            <a:pPr defTabSz="268288"/>
            <a:r>
              <a:rPr lang="en-US" sz="1200">
                <a:latin typeface="Optima" charset="0"/>
                <a:cs typeface="Optima" charset="0"/>
                <a:sym typeface="Optima" charset="0"/>
              </a:rPr>
              <a:t>Woe to me! I grieve amidst the rejoicing of the</a:t>
            </a:r>
          </a:p>
          <a:p>
            <a:pPr defTabSz="268288"/>
            <a:r>
              <a:rPr lang="en-US" sz="1200">
                <a:latin typeface="Optima" charset="0"/>
                <a:cs typeface="Optima" charset="0"/>
                <a:sym typeface="Optima" charset="0"/>
              </a:rPr>
              <a:t>people, amidst the victory of Israel and</a:t>
            </a:r>
          </a:p>
          <a:p>
            <a:pPr defTabSz="268288"/>
            <a:r>
              <a:rPr lang="en-US" sz="1200">
                <a:latin typeface="Optima" charset="0"/>
                <a:cs typeface="Optima" charset="0"/>
                <a:sym typeface="Optima" charset="0"/>
              </a:rPr>
              <a:t>the glory of my father, I, a childless virgin,</a:t>
            </a:r>
          </a:p>
          <a:p>
            <a:pPr defTabSz="268288"/>
            <a:r>
              <a:rPr lang="en-US" sz="1200">
                <a:latin typeface="Optima" charset="0"/>
                <a:cs typeface="Optima" charset="0"/>
                <a:sym typeface="Optima" charset="0"/>
              </a:rPr>
              <a:t>I, an only daughter, must die and no longer live.</a:t>
            </a:r>
          </a:p>
        </p:txBody>
      </p:sp>
      <p:sp>
        <p:nvSpPr>
          <p:cNvPr id="30723" name="AutoShape 3"/>
          <p:cNvSpPr>
            <a:spLocks/>
          </p:cNvSpPr>
          <p:nvPr/>
        </p:nvSpPr>
        <p:spPr bwMode="auto">
          <a:xfrm>
            <a:off x="4435475" y="2651125"/>
            <a:ext cx="4343400" cy="276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lstStyle/>
          <a:p>
            <a:pPr defTabSz="268288"/>
            <a:r>
              <a:rPr lang="en-US" sz="1200">
                <a:latin typeface="Optima" charset="0"/>
                <a:cs typeface="Optima" charset="0"/>
                <a:sym typeface="Optima" charset="0"/>
              </a:rPr>
              <a:t>Then tremble, you rocks, be astounded, you hills, vales, and caves, resonate with horrible sound!</a:t>
            </a:r>
          </a:p>
          <a:p>
            <a:pPr defTabSz="268288"/>
            <a:endParaRPr lang="en-US" sz="200">
              <a:latin typeface="Optima" charset="0"/>
              <a:cs typeface="Optima" charset="0"/>
              <a:sym typeface="Optima" charset="0"/>
            </a:endParaRPr>
          </a:p>
          <a:p>
            <a:pPr defTabSz="268288"/>
            <a:r>
              <a:rPr lang="en-US" sz="1200">
                <a:latin typeface="Optima" charset="0"/>
                <a:cs typeface="Optima" charset="0"/>
                <a:sym typeface="Optima" charset="0"/>
              </a:rPr>
              <a:t>Resonate!</a:t>
            </a:r>
          </a:p>
          <a:p>
            <a:pPr defTabSz="268288"/>
            <a:endParaRPr lang="en-US" sz="1200">
              <a:latin typeface="Optima" charset="0"/>
              <a:cs typeface="Optima" charset="0"/>
              <a:sym typeface="Optima" charset="0"/>
            </a:endParaRPr>
          </a:p>
          <a:p>
            <a:pPr defTabSz="268288"/>
            <a:endParaRPr lang="en-US" sz="1200">
              <a:latin typeface="Optima" charset="0"/>
              <a:cs typeface="Optima" charset="0"/>
              <a:sym typeface="Optima" charset="0"/>
            </a:endParaRPr>
          </a:p>
          <a:p>
            <a:pPr defTabSz="268288"/>
            <a:r>
              <a:rPr lang="en-US" sz="1200" i="1">
                <a:latin typeface="Optima" charset="0"/>
                <a:cs typeface="Optima" charset="0"/>
                <a:sym typeface="Optima" charset="0"/>
              </a:rPr>
              <a:t>Weep, you children of Israel,</a:t>
            </a:r>
          </a:p>
          <a:p>
            <a:pPr defTabSz="268288"/>
            <a:r>
              <a:rPr lang="en-US" sz="1200" i="1">
                <a:latin typeface="Optima" charset="0"/>
                <a:cs typeface="Optima" charset="0"/>
                <a:sym typeface="Optima" charset="0"/>
              </a:rPr>
              <a:t>bewail my hapless virginity,</a:t>
            </a:r>
          </a:p>
          <a:p>
            <a:pPr defTabSz="268288"/>
            <a:r>
              <a:rPr lang="en-US" sz="1200" i="1">
                <a:latin typeface="Optima" charset="0"/>
                <a:cs typeface="Optima" charset="0"/>
                <a:sym typeface="Optima" charset="0"/>
              </a:rPr>
              <a:t>and for Jephthah's only daughter,</a:t>
            </a:r>
          </a:p>
          <a:p>
            <a:pPr defTabSz="268288"/>
            <a:r>
              <a:rPr lang="en-US" sz="1200" i="1">
                <a:latin typeface="Optima" charset="0"/>
                <a:cs typeface="Optima" charset="0"/>
                <a:sym typeface="Optima" charset="0"/>
              </a:rPr>
              <a:t>lament with songs of anguish."</a:t>
            </a:r>
          </a:p>
          <a:p>
            <a:pPr defTabSz="268288"/>
            <a:endParaRPr lang="en-US" sz="200" i="1">
              <a:latin typeface="Optima" charset="0"/>
              <a:cs typeface="Optima" charset="0"/>
              <a:sym typeface="Optima" charset="0"/>
            </a:endParaRPr>
          </a:p>
          <a:p>
            <a:pPr defTabSz="268288"/>
            <a:r>
              <a:rPr lang="en-US" sz="1200" i="1">
                <a:latin typeface="Optima" charset="0"/>
                <a:cs typeface="Optima" charset="0"/>
                <a:sym typeface="Optima" charset="0"/>
              </a:rPr>
              <a:t>Weep, you children of Israel,</a:t>
            </a:r>
          </a:p>
          <a:p>
            <a:pPr defTabSz="268288"/>
            <a:r>
              <a:rPr lang="en-US" sz="1200" i="1">
                <a:latin typeface="Optima" charset="0"/>
                <a:cs typeface="Optima" charset="0"/>
                <a:sym typeface="Optima" charset="0"/>
              </a:rPr>
              <a:t>weep, all you virgins,</a:t>
            </a:r>
          </a:p>
          <a:p>
            <a:pPr defTabSz="268288"/>
            <a:r>
              <a:rPr lang="en-US" sz="1200" i="1">
                <a:latin typeface="Optima" charset="0"/>
                <a:cs typeface="Optima" charset="0"/>
                <a:sym typeface="Optima" charset="0"/>
              </a:rPr>
              <a:t>and for Jephthah's only daughter,</a:t>
            </a:r>
          </a:p>
          <a:p>
            <a:pPr defTabSz="268288"/>
            <a:r>
              <a:rPr lang="en-US" sz="1200" i="1">
                <a:latin typeface="Optima" charset="0"/>
                <a:cs typeface="Optima" charset="0"/>
                <a:sym typeface="Optima" charset="0"/>
              </a:rPr>
              <a:t>lament with songs of anguish</a:t>
            </a:r>
            <a:r>
              <a:rPr lang="en-US" sz="1200">
                <a:latin typeface="Optima" charset="0"/>
                <a:cs typeface="Optima" charset="0"/>
                <a:sym typeface="Optima" charset="0"/>
              </a:rPr>
              <a:t>. </a:t>
            </a:r>
            <a:endParaRPr lang="en-US"/>
          </a:p>
        </p:txBody>
      </p:sp>
      <p:sp>
        <p:nvSpPr>
          <p:cNvPr id="30724" name="AutoShape 4"/>
          <p:cNvSpPr>
            <a:spLocks/>
          </p:cNvSpPr>
          <p:nvPr/>
        </p:nvSpPr>
        <p:spPr bwMode="auto">
          <a:xfrm>
            <a:off x="414338" y="1768475"/>
            <a:ext cx="1257300" cy="376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r>
              <a:rPr lang="en-US" dirty="0" smtClean="0">
                <a:latin typeface="Optima" charset="0"/>
                <a:cs typeface="Optima" charset="0"/>
                <a:sym typeface="Optima" charset="0"/>
              </a:rPr>
              <a:t>NAWM 80</a:t>
            </a:r>
            <a:endParaRPr lang="en-US" dirty="0"/>
          </a:p>
        </p:txBody>
      </p:sp>
      <p:sp>
        <p:nvSpPr>
          <p:cNvPr id="30725" name="AutoShape 5"/>
          <p:cNvSpPr>
            <a:spLocks/>
          </p:cNvSpPr>
          <p:nvPr/>
        </p:nvSpPr>
        <p:spPr bwMode="auto">
          <a:xfrm>
            <a:off x="457200" y="274638"/>
            <a:ext cx="8229600" cy="11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ctr" defTabSz="379413"/>
            <a:r>
              <a:rPr lang="en-US" sz="3400" i="1">
                <a:latin typeface="Optima" charset="0"/>
                <a:cs typeface="Optima" charset="0"/>
                <a:sym typeface="Optima" charset="0"/>
              </a:rPr>
              <a:t>Plorate colles</a:t>
            </a:r>
            <a:r>
              <a:rPr lang="en-US" sz="3400">
                <a:latin typeface="Optima" charset="0"/>
                <a:cs typeface="Optima" charset="0"/>
                <a:sym typeface="Optima" charset="0"/>
              </a:rPr>
              <a:t> (recitative) and </a:t>
            </a:r>
          </a:p>
          <a:p>
            <a:pPr algn="ctr" defTabSz="379413"/>
            <a:r>
              <a:rPr lang="en-US" sz="3400" i="1">
                <a:latin typeface="Optima" charset="0"/>
                <a:cs typeface="Optima" charset="0"/>
                <a:sym typeface="Optima" charset="0"/>
              </a:rPr>
              <a:t>Plorate filii </a:t>
            </a:r>
            <a:r>
              <a:rPr lang="en-US" sz="3400">
                <a:latin typeface="Optima" charset="0"/>
                <a:cs typeface="Optima" charset="0"/>
                <a:sym typeface="Optima" charset="0"/>
              </a:rPr>
              <a:t>(ensemble or chorus)</a:t>
            </a:r>
            <a:endParaRPr lang="en-US"/>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457200" y="139700"/>
            <a:ext cx="8229600" cy="1143000"/>
          </a:xfrm>
        </p:spPr>
        <p:txBody>
          <a:bodyPr/>
          <a:lstStyle/>
          <a:p>
            <a:r>
              <a:rPr lang="en-US">
                <a:latin typeface="Optima" charset="0"/>
                <a:cs typeface="Optima" charset="0"/>
                <a:sym typeface="Optima" charset="0"/>
              </a:rPr>
              <a:t>Glossary</a:t>
            </a:r>
            <a:endParaRPr lang="en-US"/>
          </a:p>
        </p:txBody>
      </p:sp>
      <p:sp>
        <p:nvSpPr>
          <p:cNvPr id="31746" name="Rectangle 2"/>
          <p:cNvSpPr>
            <a:spLocks noGrp="1" noChangeArrowheads="1"/>
          </p:cNvSpPr>
          <p:nvPr>
            <p:ph type="body" idx="1"/>
          </p:nvPr>
        </p:nvSpPr>
        <p:spPr>
          <a:xfrm>
            <a:off x="508000" y="1355725"/>
            <a:ext cx="8228013" cy="5035550"/>
          </a:xfrm>
        </p:spPr>
        <p:txBody>
          <a:bodyPr/>
          <a:lstStyle/>
          <a:p>
            <a:pPr marL="185738" indent="-185738" algn="l">
              <a:spcBef>
                <a:spcPct val="0"/>
              </a:spcBef>
              <a:buFont typeface="Arial" charset="0"/>
              <a:buChar char="•"/>
            </a:pPr>
            <a:r>
              <a:rPr lang="en-US" sz="2000">
                <a:solidFill>
                  <a:srgbClr val="000000"/>
                </a:solidFill>
                <a:latin typeface="Optima" charset="0"/>
                <a:cs typeface="Optima" charset="0"/>
                <a:sym typeface="Optima" charset="0"/>
              </a:rPr>
              <a:t>Antonio Cesti</a:t>
            </a:r>
          </a:p>
          <a:p>
            <a:pPr marL="185738" indent="-185738" algn="l">
              <a:spcBef>
                <a:spcPct val="0"/>
              </a:spcBef>
              <a:buFont typeface="Arial" charset="0"/>
              <a:buChar char="•"/>
            </a:pPr>
            <a:r>
              <a:rPr lang="en-US" sz="2000">
                <a:solidFill>
                  <a:srgbClr val="000000"/>
                </a:solidFill>
                <a:latin typeface="Optima" charset="0"/>
                <a:cs typeface="Optima" charset="0"/>
                <a:sym typeface="Optima" charset="0"/>
              </a:rPr>
              <a:t>Barbara Strozzi</a:t>
            </a:r>
          </a:p>
          <a:p>
            <a:pPr marL="185738" indent="-185738" algn="l">
              <a:spcBef>
                <a:spcPct val="0"/>
              </a:spcBef>
              <a:buFont typeface="Arial" charset="0"/>
              <a:buChar char="•"/>
            </a:pPr>
            <a:r>
              <a:rPr lang="en-US" sz="2000" i="1">
                <a:solidFill>
                  <a:srgbClr val="000000"/>
                </a:solidFill>
                <a:latin typeface="Optima" charset="0"/>
                <a:cs typeface="Optima" charset="0"/>
                <a:sym typeface="Optima" charset="0"/>
              </a:rPr>
              <a:t>Basso ostinato</a:t>
            </a:r>
            <a:r>
              <a:rPr lang="en-US" sz="2000">
                <a:solidFill>
                  <a:srgbClr val="000000"/>
                </a:solidFill>
                <a:latin typeface="Optima" charset="0"/>
                <a:cs typeface="Optima" charset="0"/>
                <a:sym typeface="Optima" charset="0"/>
              </a:rPr>
              <a:t> (ground bass)</a:t>
            </a:r>
            <a:endParaRPr lang="en-US" sz="2000" i="1">
              <a:solidFill>
                <a:srgbClr val="000000"/>
              </a:solidFill>
              <a:latin typeface="Optima" charset="0"/>
              <a:cs typeface="Optima" charset="0"/>
              <a:sym typeface="Optima" charset="0"/>
            </a:endParaRPr>
          </a:p>
          <a:p>
            <a:pPr marL="185738" indent="-185738" algn="l">
              <a:spcBef>
                <a:spcPct val="0"/>
              </a:spcBef>
              <a:buFont typeface="Arial" charset="0"/>
              <a:buChar char="•"/>
            </a:pPr>
            <a:r>
              <a:rPr lang="en-US" sz="2000">
                <a:solidFill>
                  <a:srgbClr val="000000"/>
                </a:solidFill>
                <a:latin typeface="Optima" charset="0"/>
                <a:cs typeface="Optima" charset="0"/>
                <a:sym typeface="Optima" charset="0"/>
              </a:rPr>
              <a:t>Cantata</a:t>
            </a:r>
          </a:p>
          <a:p>
            <a:pPr marL="185738" indent="-185738" algn="l">
              <a:spcBef>
                <a:spcPct val="0"/>
              </a:spcBef>
              <a:buFont typeface="Arial" charset="0"/>
              <a:buChar char="•"/>
            </a:pPr>
            <a:r>
              <a:rPr lang="en-US" sz="2000">
                <a:solidFill>
                  <a:srgbClr val="000000"/>
                </a:solidFill>
                <a:latin typeface="Optima" charset="0"/>
                <a:cs typeface="Optima" charset="0"/>
                <a:sym typeface="Optima" charset="0"/>
              </a:rPr>
              <a:t>Castrato</a:t>
            </a:r>
          </a:p>
          <a:p>
            <a:pPr marL="185738" indent="-185738" algn="l">
              <a:spcBef>
                <a:spcPct val="0"/>
              </a:spcBef>
              <a:buFont typeface="Arial" charset="0"/>
              <a:buChar char="•"/>
            </a:pPr>
            <a:r>
              <a:rPr lang="en-US" sz="2000">
                <a:solidFill>
                  <a:srgbClr val="000000"/>
                </a:solidFill>
                <a:latin typeface="Optima" charset="0"/>
                <a:cs typeface="Optima" charset="0"/>
                <a:sym typeface="Optima" charset="0"/>
              </a:rPr>
              <a:t>Francesco Cavalli</a:t>
            </a:r>
          </a:p>
          <a:p>
            <a:pPr marL="185738" indent="-185738" algn="l">
              <a:spcBef>
                <a:spcPct val="0"/>
              </a:spcBef>
              <a:buFont typeface="Arial" charset="0"/>
              <a:buChar char="•"/>
            </a:pPr>
            <a:r>
              <a:rPr lang="en-US" sz="2000">
                <a:solidFill>
                  <a:srgbClr val="000000"/>
                </a:solidFill>
                <a:latin typeface="Optima" charset="0"/>
                <a:cs typeface="Optima" charset="0"/>
                <a:sym typeface="Optima" charset="0"/>
              </a:rPr>
              <a:t>Giacomo Carissimi</a:t>
            </a:r>
          </a:p>
          <a:p>
            <a:pPr marL="185738" indent="-185738" algn="l">
              <a:spcBef>
                <a:spcPct val="0"/>
              </a:spcBef>
              <a:buFont typeface="Arial" charset="0"/>
              <a:buChar char="•"/>
            </a:pPr>
            <a:r>
              <a:rPr lang="en-US" sz="2000">
                <a:solidFill>
                  <a:srgbClr val="000000"/>
                </a:solidFill>
                <a:latin typeface="Optima" charset="0"/>
                <a:cs typeface="Optima" charset="0"/>
                <a:sym typeface="Optima" charset="0"/>
              </a:rPr>
              <a:t>Oratorio</a:t>
            </a:r>
          </a:p>
          <a:p>
            <a:pPr marL="185738" indent="-185738" algn="l">
              <a:spcBef>
                <a:spcPct val="0"/>
              </a:spcBef>
              <a:buFont typeface="Arial" charset="0"/>
              <a:buChar char="•"/>
            </a:pPr>
            <a:r>
              <a:rPr lang="en-US" sz="2000" i="1">
                <a:solidFill>
                  <a:srgbClr val="000000"/>
                </a:solidFill>
                <a:latin typeface="Optima" charset="0"/>
                <a:cs typeface="Optima" charset="0"/>
                <a:sym typeface="Optima" charset="0"/>
              </a:rPr>
              <a:t>Stile concertato</a:t>
            </a:r>
          </a:p>
          <a:p>
            <a:pPr marL="185738" indent="-185738" algn="l">
              <a:spcBef>
                <a:spcPct val="0"/>
              </a:spcBef>
              <a:buFont typeface="Arial" charset="0"/>
              <a:buChar char="•"/>
            </a:pPr>
            <a:r>
              <a:rPr lang="en-US" sz="2000" i="1">
                <a:solidFill>
                  <a:srgbClr val="000000"/>
                </a:solidFill>
                <a:latin typeface="Optima" charset="0"/>
                <a:cs typeface="Optima" charset="0"/>
                <a:sym typeface="Optima" charset="0"/>
              </a:rPr>
              <a:t>Stile concitato</a:t>
            </a:r>
          </a:p>
        </p:txBody>
      </p:sp>
      <p:sp>
        <p:nvSpPr>
          <p:cNvPr id="31747" name="AutoShape 3"/>
          <p:cNvSpPr>
            <a:spLocks/>
          </p:cNvSpPr>
          <p:nvPr/>
        </p:nvSpPr>
        <p:spPr bwMode="auto">
          <a:xfrm>
            <a:off x="8455025" y="6353175"/>
            <a:ext cx="23177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r"/>
            <a:fld id="{4998890A-3797-F84E-BDC3-8762520467C9}" type="slidenum">
              <a:rPr lang="en-US" sz="1100">
                <a:solidFill>
                  <a:srgbClr val="888888"/>
                </a:solidFill>
              </a:rPr>
              <a:pPr algn="r"/>
              <a:t>27</a:t>
            </a:fld>
            <a:endParaRPr lang="en-US"/>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AutoShape 1"/>
          <p:cNvSpPr>
            <a:spLocks/>
          </p:cNvSpPr>
          <p:nvPr/>
        </p:nvSpPr>
        <p:spPr bwMode="auto">
          <a:xfrm>
            <a:off x="8455025" y="6365875"/>
            <a:ext cx="23177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r"/>
            <a:fld id="{CB1C916D-4A98-7B44-A700-991E9F8A666F}" type="slidenum">
              <a:rPr lang="en-US" sz="1100">
                <a:solidFill>
                  <a:srgbClr val="888888"/>
                </a:solidFill>
              </a:rPr>
              <a:pPr algn="r"/>
              <a:t>3</a:t>
            </a:fld>
            <a:endParaRPr lang="en-US"/>
          </a:p>
        </p:txBody>
      </p:sp>
      <p:pic>
        <p:nvPicPr>
          <p:cNvPr id="7170" name="Picture 2" descr="poster draft3.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0" y="0"/>
            <a:ext cx="4427538"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57200" y="215900"/>
            <a:ext cx="8229600" cy="1143000"/>
          </a:xfrm>
        </p:spPr>
        <p:txBody>
          <a:bodyPr/>
          <a:lstStyle/>
          <a:p>
            <a:pPr defTabSz="401638"/>
            <a:r>
              <a:rPr lang="en-US" sz="3600">
                <a:latin typeface="Optima" charset="0"/>
                <a:cs typeface="Optima" charset="0"/>
                <a:sym typeface="Optima" charset="0"/>
              </a:rPr>
              <a:t>Public Opera: Monteverdi</a:t>
            </a:r>
            <a:r>
              <a:rPr lang="ja-JP" altLang="en-US" sz="3600">
                <a:latin typeface="Optima" charset="0"/>
                <a:cs typeface="Optima" charset="0"/>
                <a:sym typeface="Optima" charset="0"/>
              </a:rPr>
              <a:t>’</a:t>
            </a:r>
            <a:r>
              <a:rPr lang="en-US" sz="3600">
                <a:latin typeface="Optima" charset="0"/>
                <a:cs typeface="Optima" charset="0"/>
                <a:sym typeface="Optima" charset="0"/>
              </a:rPr>
              <a:t>s Late Operas</a:t>
            </a:r>
            <a:endParaRPr lang="en-US"/>
          </a:p>
        </p:txBody>
      </p:sp>
      <p:sp>
        <p:nvSpPr>
          <p:cNvPr id="8194" name="Rectangle 2"/>
          <p:cNvSpPr>
            <a:spLocks noGrp="1" noChangeArrowheads="1"/>
          </p:cNvSpPr>
          <p:nvPr>
            <p:ph type="body" idx="1"/>
          </p:nvPr>
        </p:nvSpPr>
        <p:spPr>
          <a:xfrm>
            <a:off x="482600" y="1473200"/>
            <a:ext cx="4840288" cy="4830763"/>
          </a:xfrm>
        </p:spPr>
        <p:txBody>
          <a:bodyPr/>
          <a:lstStyle/>
          <a:p>
            <a:pPr marL="341313" indent="-341313" algn="l">
              <a:spcBef>
                <a:spcPts val="600"/>
              </a:spcBef>
              <a:buFont typeface="Arial" charset="0"/>
              <a:buChar char="•"/>
            </a:pPr>
            <a:r>
              <a:rPr lang="en-US" sz="2000">
                <a:solidFill>
                  <a:srgbClr val="000000"/>
                </a:solidFill>
                <a:latin typeface="Optima" charset="0"/>
                <a:cs typeface="Optima" charset="0"/>
                <a:sym typeface="Optima" charset="0"/>
              </a:rPr>
              <a:t>Monteverdi wrote </a:t>
            </a:r>
            <a:r>
              <a:rPr lang="en-US" sz="2000" i="1">
                <a:solidFill>
                  <a:srgbClr val="000000"/>
                </a:solidFill>
                <a:latin typeface="Optima" charset="0"/>
                <a:cs typeface="Optima" charset="0"/>
                <a:sym typeface="Optima" charset="0"/>
              </a:rPr>
              <a:t>Ritorno d</a:t>
            </a:r>
            <a:r>
              <a:rPr lang="ja-JP" altLang="en-US" sz="2000" i="1">
                <a:solidFill>
                  <a:srgbClr val="000000"/>
                </a:solidFill>
                <a:latin typeface="Optima" charset="0"/>
                <a:cs typeface="Optima" charset="0"/>
                <a:sym typeface="Optima" charset="0"/>
              </a:rPr>
              <a:t>’</a:t>
            </a:r>
            <a:r>
              <a:rPr lang="en-US" sz="2000" i="1">
                <a:solidFill>
                  <a:srgbClr val="000000"/>
                </a:solidFill>
                <a:latin typeface="Optima" charset="0"/>
                <a:cs typeface="Optima" charset="0"/>
                <a:sym typeface="Optima" charset="0"/>
              </a:rPr>
              <a:t>Ulisse</a:t>
            </a:r>
            <a:r>
              <a:rPr lang="en-US" sz="2000">
                <a:solidFill>
                  <a:srgbClr val="000000"/>
                </a:solidFill>
                <a:latin typeface="Optima" charset="0"/>
                <a:cs typeface="Optima" charset="0"/>
                <a:sym typeface="Optima" charset="0"/>
              </a:rPr>
              <a:t> (Return of Ulysses) for the new public opera house in 1640</a:t>
            </a:r>
          </a:p>
          <a:p>
            <a:pPr marL="341313" indent="-341313" algn="l">
              <a:spcBef>
                <a:spcPts val="600"/>
              </a:spcBef>
              <a:buFont typeface="Arial" charset="0"/>
              <a:buChar char="•"/>
            </a:pPr>
            <a:r>
              <a:rPr lang="en-US" sz="2000">
                <a:solidFill>
                  <a:srgbClr val="000000"/>
                </a:solidFill>
                <a:latin typeface="Optima" charset="0"/>
                <a:cs typeface="Optima" charset="0"/>
                <a:sym typeface="Optima" charset="0"/>
              </a:rPr>
              <a:t>Two years later, he wrote his masterpiece, </a:t>
            </a:r>
            <a:r>
              <a:rPr lang="en-US" sz="2000" i="1">
                <a:solidFill>
                  <a:srgbClr val="000000"/>
                </a:solidFill>
                <a:latin typeface="Optima" charset="0"/>
                <a:cs typeface="Optima" charset="0"/>
                <a:sym typeface="Optima" charset="0"/>
              </a:rPr>
              <a:t>L</a:t>
            </a:r>
            <a:r>
              <a:rPr lang="ja-JP" altLang="en-US" sz="2000" i="1">
                <a:solidFill>
                  <a:srgbClr val="000000"/>
                </a:solidFill>
                <a:latin typeface="Optima" charset="0"/>
                <a:cs typeface="Optima" charset="0"/>
                <a:sym typeface="Optima" charset="0"/>
              </a:rPr>
              <a:t>’</a:t>
            </a:r>
            <a:r>
              <a:rPr lang="en-US" sz="2000" i="1">
                <a:solidFill>
                  <a:srgbClr val="000000"/>
                </a:solidFill>
                <a:latin typeface="Optima" charset="0"/>
                <a:cs typeface="Optima" charset="0"/>
                <a:sym typeface="Optima" charset="0"/>
              </a:rPr>
              <a:t>Incoronazione di Poppea</a:t>
            </a:r>
            <a:r>
              <a:rPr lang="en-US" sz="2000">
                <a:solidFill>
                  <a:srgbClr val="000000"/>
                </a:solidFill>
                <a:latin typeface="Optima" charset="0"/>
                <a:cs typeface="Optima" charset="0"/>
                <a:sym typeface="Optima" charset="0"/>
              </a:rPr>
              <a:t> (Coronation of Poppea, 1642/3)</a:t>
            </a:r>
          </a:p>
          <a:p>
            <a:pPr marL="798513" lvl="1" indent="-341313"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Written for performance during the Carnival season (between Christmas &amp; Lent) in Venice</a:t>
            </a:r>
          </a:p>
          <a:p>
            <a:pPr marL="798513" lvl="1" indent="-341313" algn="l">
              <a:spcBef>
                <a:spcPts val="600"/>
              </a:spcBef>
              <a:buFont typeface="Arial" charset="0"/>
              <a:buChar char="•"/>
            </a:pPr>
            <a:r>
              <a:rPr lang="en-US" sz="2000">
                <a:solidFill>
                  <a:srgbClr val="000000"/>
                </a:solidFill>
                <a:latin typeface="Optima" charset="0"/>
                <a:ea typeface="ＭＳ Ｐゴシック" charset="0"/>
                <a:cs typeface="Optima" charset="0"/>
                <a:sym typeface="Optima" charset="0"/>
              </a:rPr>
              <a:t>Monteverdi was in his mid-70s!</a:t>
            </a:r>
            <a:endParaRPr lang="en-US"/>
          </a:p>
        </p:txBody>
      </p:sp>
      <p:sp>
        <p:nvSpPr>
          <p:cNvPr id="8195" name="AutoShape 3"/>
          <p:cNvSpPr>
            <a:spLocks/>
          </p:cNvSpPr>
          <p:nvPr/>
        </p:nvSpPr>
        <p:spPr bwMode="auto">
          <a:xfrm>
            <a:off x="8455025" y="6365875"/>
            <a:ext cx="23177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r"/>
            <a:fld id="{08FE923C-1C2F-BF42-BD03-CA3908FDC173}" type="slidenum">
              <a:rPr lang="en-US" sz="1100">
                <a:solidFill>
                  <a:srgbClr val="888888"/>
                </a:solidFill>
              </a:rPr>
              <a:pPr algn="r"/>
              <a:t>4</a:t>
            </a:fld>
            <a:endParaRPr lang="en-US"/>
          </a:p>
        </p:txBody>
      </p:sp>
      <p:pic>
        <p:nvPicPr>
          <p:cNvPr id="8196" name="Picture 4" descr="pasted-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70513" y="1631950"/>
            <a:ext cx="3605212" cy="4460875"/>
          </a:xfrm>
          <a:prstGeom prst="rect">
            <a:avLst/>
          </a:prstGeom>
          <a:noFill/>
          <a:ln w="12700" cap="flat" cmpd="sng">
            <a:solidFill>
              <a:srgbClr val="000000"/>
            </a:solidFill>
            <a:prstDash val="solid"/>
            <a:miter lim="0"/>
            <a:headEnd type="none" w="med" len="med"/>
            <a:tailEnd type="none" w="med" len="med"/>
          </a:ln>
          <a:effectLst>
            <a:outerShdw blurRad="101600" dist="25400" dir="54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0" y="3175"/>
            <a:ext cx="9144000" cy="1143000"/>
          </a:xfrm>
        </p:spPr>
        <p:txBody>
          <a:bodyPr/>
          <a:lstStyle/>
          <a:p>
            <a:pPr defTabSz="379413"/>
            <a:r>
              <a:rPr lang="en-US" sz="3400" dirty="0">
                <a:latin typeface="Optima" charset="0"/>
                <a:cs typeface="Optima" charset="0"/>
                <a:sym typeface="Optima" charset="0"/>
              </a:rPr>
              <a:t>Monteverdi</a:t>
            </a:r>
            <a:r>
              <a:rPr lang="ja-JP" altLang="en-US" sz="3400" dirty="0">
                <a:latin typeface="Optima" charset="0"/>
                <a:cs typeface="Optima" charset="0"/>
                <a:sym typeface="Optima" charset="0"/>
              </a:rPr>
              <a:t>’</a:t>
            </a:r>
            <a:r>
              <a:rPr lang="en-US" sz="3400" dirty="0">
                <a:latin typeface="Optima" charset="0"/>
                <a:cs typeface="Optima" charset="0"/>
                <a:sym typeface="Optima" charset="0"/>
              </a:rPr>
              <a:t>s </a:t>
            </a:r>
            <a:r>
              <a:rPr lang="en-US" sz="3400" i="1" dirty="0">
                <a:latin typeface="Optima" charset="0"/>
                <a:cs typeface="Optima" charset="0"/>
                <a:sym typeface="Optima" charset="0"/>
              </a:rPr>
              <a:t>L</a:t>
            </a:r>
            <a:r>
              <a:rPr lang="ja-JP" altLang="en-US" sz="3400" i="1" dirty="0">
                <a:latin typeface="Optima" charset="0"/>
                <a:cs typeface="Optima" charset="0"/>
                <a:sym typeface="Optima" charset="0"/>
              </a:rPr>
              <a:t>’</a:t>
            </a:r>
            <a:r>
              <a:rPr lang="en-US" sz="3400" i="1" dirty="0" err="1">
                <a:latin typeface="Optima" charset="0"/>
                <a:cs typeface="Optima" charset="0"/>
                <a:sym typeface="Optima" charset="0"/>
              </a:rPr>
              <a:t>Incoronazione</a:t>
            </a:r>
            <a:r>
              <a:rPr lang="en-US" sz="3400" i="1" dirty="0">
                <a:latin typeface="Optima" charset="0"/>
                <a:cs typeface="Optima" charset="0"/>
                <a:sym typeface="Optima" charset="0"/>
              </a:rPr>
              <a:t> di </a:t>
            </a:r>
            <a:r>
              <a:rPr lang="en-US" sz="3400" i="1" dirty="0" err="1">
                <a:latin typeface="Optima" charset="0"/>
                <a:cs typeface="Optima" charset="0"/>
                <a:sym typeface="Optima" charset="0"/>
              </a:rPr>
              <a:t>Poppea</a:t>
            </a:r>
            <a:r>
              <a:rPr lang="en-US" sz="3400" i="1" dirty="0">
                <a:latin typeface="Optima" charset="0"/>
                <a:cs typeface="Optima" charset="0"/>
                <a:sym typeface="Optima" charset="0"/>
              </a:rPr>
              <a:t> </a:t>
            </a:r>
            <a:r>
              <a:rPr lang="en-US" sz="3400" dirty="0">
                <a:latin typeface="Optima" charset="0"/>
                <a:cs typeface="Optima" charset="0"/>
                <a:sym typeface="Optima" charset="0"/>
              </a:rPr>
              <a:t>(1643</a:t>
            </a:r>
            <a:r>
              <a:rPr lang="en-US" sz="3400" dirty="0" smtClean="0">
                <a:latin typeface="Optima" charset="0"/>
                <a:cs typeface="Optima" charset="0"/>
                <a:sym typeface="Optima" charset="0"/>
              </a:rPr>
              <a:t>)</a:t>
            </a:r>
            <a:br>
              <a:rPr lang="en-US" sz="3400" dirty="0" smtClean="0">
                <a:latin typeface="Optima" charset="0"/>
                <a:cs typeface="Optima" charset="0"/>
                <a:sym typeface="Optima" charset="0"/>
              </a:rPr>
            </a:br>
            <a:r>
              <a:rPr lang="en-US" sz="3400" dirty="0" smtClean="0">
                <a:latin typeface="Optima" charset="0"/>
                <a:cs typeface="Optima" charset="0"/>
                <a:sym typeface="Optima" charset="0"/>
              </a:rPr>
              <a:t>[NAWM 75]</a:t>
            </a:r>
            <a:endParaRPr lang="en-US" dirty="0"/>
          </a:p>
        </p:txBody>
      </p:sp>
      <p:sp>
        <p:nvSpPr>
          <p:cNvPr id="9218" name="Rectangle 2"/>
          <p:cNvSpPr>
            <a:spLocks noGrp="1" noChangeArrowheads="1"/>
          </p:cNvSpPr>
          <p:nvPr>
            <p:ph type="body" idx="1"/>
          </p:nvPr>
        </p:nvSpPr>
        <p:spPr>
          <a:xfrm>
            <a:off x="457200" y="1616075"/>
            <a:ext cx="8229600" cy="4986338"/>
          </a:xfrm>
        </p:spPr>
        <p:txBody>
          <a:bodyPr/>
          <a:lstStyle/>
          <a:p>
            <a:pPr marL="287338" indent="-287338" algn="l" defTabSz="382588">
              <a:spcBef>
                <a:spcPts val="500"/>
              </a:spcBef>
              <a:buFont typeface="Arial" charset="0"/>
              <a:buChar char="•"/>
            </a:pPr>
            <a:r>
              <a:rPr lang="en-US" sz="1600">
                <a:solidFill>
                  <a:srgbClr val="000000"/>
                </a:solidFill>
                <a:latin typeface="Optima" charset="0"/>
                <a:cs typeface="Optima" charset="0"/>
                <a:sym typeface="Optima" charset="0"/>
              </a:rPr>
              <a:t>A markedly cynical plot!</a:t>
            </a:r>
          </a:p>
          <a:p>
            <a:pPr marL="671513" lvl="1" indent="-288925" algn="l" defTabSz="382588">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Poppea is the mistress of the Emperor Nero</a:t>
            </a:r>
          </a:p>
          <a:p>
            <a:pPr marL="671513" lvl="1" indent="-288925" algn="l" defTabSz="382588">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Their love wins out . . .</a:t>
            </a:r>
          </a:p>
          <a:p>
            <a:pPr marL="1055688" lvl="2" indent="-288925" algn="l" defTabSz="382588">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But only after Poppea</a:t>
            </a:r>
            <a:r>
              <a:rPr lang="ja-JP" altLang="en-US" sz="1600">
                <a:solidFill>
                  <a:srgbClr val="000000"/>
                </a:solidFill>
                <a:latin typeface="Optima" charset="0"/>
                <a:ea typeface="ＭＳ Ｐゴシック" charset="0"/>
                <a:cs typeface="Optima" charset="0"/>
                <a:sym typeface="Optima" charset="0"/>
              </a:rPr>
              <a:t>’</a:t>
            </a:r>
            <a:r>
              <a:rPr lang="en-US" sz="1600">
                <a:solidFill>
                  <a:srgbClr val="000000"/>
                </a:solidFill>
                <a:latin typeface="Optima" charset="0"/>
                <a:ea typeface="ＭＳ Ｐゴシック" charset="0"/>
                <a:cs typeface="Optima" charset="0"/>
                <a:sym typeface="Optima" charset="0"/>
              </a:rPr>
              <a:t>s lover is banished, and . . .</a:t>
            </a:r>
          </a:p>
          <a:p>
            <a:pPr marL="1055688" lvl="2" indent="-288925" algn="l" defTabSz="382588">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The Empress, Octavia, is set to sea, and . . .</a:t>
            </a:r>
          </a:p>
          <a:p>
            <a:pPr marL="1055688" lvl="2" indent="-288925" algn="l" defTabSz="382588">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Nero</a:t>
            </a:r>
            <a:r>
              <a:rPr lang="ja-JP" altLang="en-US" sz="1600">
                <a:solidFill>
                  <a:srgbClr val="000000"/>
                </a:solidFill>
                <a:latin typeface="Optima" charset="0"/>
                <a:ea typeface="ＭＳ Ｐゴシック" charset="0"/>
                <a:cs typeface="Optima" charset="0"/>
                <a:sym typeface="Optima" charset="0"/>
              </a:rPr>
              <a:t>’</a:t>
            </a:r>
            <a:r>
              <a:rPr lang="en-US" sz="1600">
                <a:solidFill>
                  <a:srgbClr val="000000"/>
                </a:solidFill>
                <a:latin typeface="Optima" charset="0"/>
                <a:ea typeface="ＭＳ Ｐゴシック" charset="0"/>
                <a:cs typeface="Optima" charset="0"/>
                <a:sym typeface="Optima" charset="0"/>
              </a:rPr>
              <a:t>s trusted advisor is forced to commit suicide</a:t>
            </a:r>
          </a:p>
          <a:p>
            <a:pPr marL="287338" indent="-287338" algn="l" defTabSz="382588">
              <a:spcBef>
                <a:spcPts val="500"/>
              </a:spcBef>
              <a:buFont typeface="Arial" charset="0"/>
              <a:buChar char="•"/>
            </a:pPr>
            <a:r>
              <a:rPr lang="en-US" sz="1600">
                <a:solidFill>
                  <a:srgbClr val="000000"/>
                </a:solidFill>
                <a:latin typeface="Optima" charset="0"/>
                <a:cs typeface="Optima" charset="0"/>
                <a:sym typeface="Optima" charset="0"/>
              </a:rPr>
              <a:t>Act I, Scene 3 </a:t>
            </a:r>
          </a:p>
          <a:p>
            <a:pPr marL="671513" lvl="1" indent="-288925" algn="l" defTabSz="382588">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Nero and Poppea have just spent the night together</a:t>
            </a:r>
          </a:p>
          <a:p>
            <a:pPr marL="671513" lvl="1" indent="-288925" algn="l" defTabSz="382588">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She pleads with him not to leave</a:t>
            </a:r>
          </a:p>
          <a:p>
            <a:pPr marL="671513" lvl="1" indent="-288925" algn="l" defTabSz="382588">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He says that that their tryst must remain secret</a:t>
            </a:r>
          </a:p>
          <a:p>
            <a:pPr marL="671513" lvl="1" indent="-288925" algn="l" defTabSz="382588">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She implores him to promise to leave his wife and return to her</a:t>
            </a:r>
          </a:p>
          <a:p>
            <a:pPr marL="671513" lvl="1" indent="-288925" algn="l" defTabSz="382588">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He promises (she is very convincing!!)</a:t>
            </a:r>
          </a:p>
          <a:p>
            <a:pPr marL="671513" lvl="1" indent="-288925" algn="l" defTabSz="382588">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A mixture of recitative, aria, &amp; something in between (arioso) shows the varying &amp; changing emotional states</a:t>
            </a:r>
          </a:p>
          <a:p>
            <a:pPr marL="671513" lvl="1" indent="-288925" algn="l" defTabSz="382588">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#70, p. 432</a:t>
            </a:r>
            <a:endParaRPr lang="en-US"/>
          </a:p>
        </p:txBody>
      </p:sp>
      <p:sp>
        <p:nvSpPr>
          <p:cNvPr id="9219" name="AutoShape 3"/>
          <p:cNvSpPr>
            <a:spLocks/>
          </p:cNvSpPr>
          <p:nvPr/>
        </p:nvSpPr>
        <p:spPr bwMode="auto">
          <a:xfrm>
            <a:off x="8455025" y="6365875"/>
            <a:ext cx="23177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r"/>
            <a:fld id="{1A3AAD25-7EE4-E248-9A75-A6A42D8CE7BE}" type="slidenum">
              <a:rPr lang="en-US" sz="1100">
                <a:solidFill>
                  <a:srgbClr val="888888"/>
                </a:solidFill>
              </a:rPr>
              <a:pPr algn="r"/>
              <a:t>5</a:t>
            </a:fld>
            <a:endParaRPr lang="en-US"/>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pPr defTabSz="382588"/>
            <a:r>
              <a:rPr lang="en-US" sz="3500">
                <a:latin typeface="Optima" charset="0"/>
                <a:cs typeface="Optima" charset="0"/>
                <a:sym typeface="Optima" charset="0"/>
              </a:rPr>
              <a:t>A brief pause to talk about (shudder!) . . . the </a:t>
            </a:r>
            <a:r>
              <a:rPr lang="en-US" sz="3500" u="sng">
                <a:latin typeface="Optima" charset="0"/>
                <a:cs typeface="Optima" charset="0"/>
                <a:sym typeface="Optima" charset="0"/>
              </a:rPr>
              <a:t>Castrato</a:t>
            </a:r>
            <a:endParaRPr lang="en-US"/>
          </a:p>
        </p:txBody>
      </p:sp>
      <p:sp>
        <p:nvSpPr>
          <p:cNvPr id="10242" name="Rectangle 2"/>
          <p:cNvSpPr>
            <a:spLocks noGrp="1" noChangeArrowheads="1"/>
          </p:cNvSpPr>
          <p:nvPr>
            <p:ph type="body" idx="1"/>
          </p:nvPr>
        </p:nvSpPr>
        <p:spPr/>
        <p:txBody>
          <a:bodyPr/>
          <a:lstStyle/>
          <a:p>
            <a:pPr marL="293688" indent="-293688" algn="l" defTabSz="392113">
              <a:spcBef>
                <a:spcPts val="600"/>
              </a:spcBef>
              <a:buFont typeface="Arial" charset="0"/>
              <a:buChar char="•"/>
            </a:pPr>
            <a:r>
              <a:rPr lang="en-US" sz="1700" i="1">
                <a:solidFill>
                  <a:srgbClr val="000000"/>
                </a:solidFill>
                <a:latin typeface="Optima" charset="0"/>
                <a:cs typeface="Optima" charset="0"/>
                <a:sym typeface="Optima" charset="0"/>
              </a:rPr>
              <a:t>Castrati</a:t>
            </a:r>
            <a:r>
              <a:rPr lang="en-US" sz="1700">
                <a:solidFill>
                  <a:srgbClr val="000000"/>
                </a:solidFill>
                <a:latin typeface="Optima" charset="0"/>
                <a:cs typeface="Optima" charset="0"/>
                <a:sym typeface="Optima" charset="0"/>
              </a:rPr>
              <a:t> became the biggest stars of Italian opera during the Baroque era and beyond.</a:t>
            </a:r>
          </a:p>
          <a:p>
            <a:pPr marL="687388" lvl="1" indent="-295275" algn="l" defTabSz="392113">
              <a:spcBef>
                <a:spcPts val="500"/>
              </a:spcBef>
              <a:buFont typeface="Arial" charset="0"/>
              <a:buChar char="•"/>
            </a:pPr>
            <a:r>
              <a:rPr lang="en-US" sz="1700">
                <a:solidFill>
                  <a:srgbClr val="000000"/>
                </a:solidFill>
                <a:latin typeface="Optima" charset="0"/>
                <a:ea typeface="ＭＳ Ｐゴシック" charset="0"/>
                <a:cs typeface="Optima" charset="0"/>
                <a:sym typeface="Optima" charset="0"/>
              </a:rPr>
              <a:t> Men who had been castrated before puberty sang treble parts in church because women were not permitted to sing in church</a:t>
            </a:r>
            <a:r>
              <a:rPr lang="en-US" sz="1700" i="1">
                <a:solidFill>
                  <a:srgbClr val="000000"/>
                </a:solidFill>
                <a:latin typeface="Optima" charset="0"/>
                <a:ea typeface="ＭＳ Ｐゴシック" charset="0"/>
                <a:cs typeface="Optima" charset="0"/>
                <a:sym typeface="Optima" charset="0"/>
              </a:rPr>
              <a:t>.</a:t>
            </a:r>
          </a:p>
          <a:p>
            <a:pPr marL="687388" lvl="1" indent="-295275" algn="l" defTabSz="392113">
              <a:spcBef>
                <a:spcPts val="500"/>
              </a:spcBef>
              <a:buFont typeface="Arial" charset="0"/>
              <a:buChar char="•"/>
            </a:pPr>
            <a:r>
              <a:rPr lang="en-US" sz="1700">
                <a:solidFill>
                  <a:srgbClr val="000000"/>
                </a:solidFill>
                <a:latin typeface="Optima" charset="0"/>
                <a:ea typeface="ＭＳ Ｐゴシック" charset="0"/>
                <a:cs typeface="Optima" charset="0"/>
                <a:sym typeface="Optima" charset="0"/>
              </a:rPr>
              <a:t>Their voices remained in soprano/alto range</a:t>
            </a:r>
          </a:p>
          <a:p>
            <a:pPr marL="687388" lvl="1" indent="-295275" algn="l" defTabSz="392113">
              <a:spcBef>
                <a:spcPts val="500"/>
              </a:spcBef>
              <a:buFont typeface="Arial" charset="0"/>
              <a:buChar char="•"/>
            </a:pPr>
            <a:r>
              <a:rPr lang="en-US" sz="1700">
                <a:solidFill>
                  <a:srgbClr val="000000"/>
                </a:solidFill>
                <a:latin typeface="Optima" charset="0"/>
                <a:ea typeface="ＭＳ Ｐゴシック" charset="0"/>
                <a:cs typeface="Optima" charset="0"/>
                <a:sym typeface="Optima" charset="0"/>
              </a:rPr>
              <a:t>Years of intensive vocal training made them virtuoso singers</a:t>
            </a:r>
          </a:p>
          <a:p>
            <a:pPr marL="687388" lvl="1" indent="-295275" algn="l" defTabSz="392113">
              <a:spcBef>
                <a:spcPts val="500"/>
              </a:spcBef>
              <a:buFont typeface="Arial" charset="0"/>
              <a:buChar char="•"/>
            </a:pPr>
            <a:r>
              <a:rPr lang="en-US" sz="1700">
                <a:solidFill>
                  <a:srgbClr val="000000"/>
                </a:solidFill>
                <a:latin typeface="Optima" charset="0"/>
                <a:ea typeface="ＭＳ Ｐゴシック" charset="0"/>
                <a:cs typeface="Optima" charset="0"/>
                <a:sym typeface="Optima" charset="0"/>
              </a:rPr>
              <a:t>Castrato voice highly prized—more powerful &amp; brilliant than a woman</a:t>
            </a:r>
            <a:r>
              <a:rPr lang="ja-JP" altLang="en-US" sz="1700">
                <a:solidFill>
                  <a:srgbClr val="000000"/>
                </a:solidFill>
                <a:latin typeface="Optima" charset="0"/>
                <a:ea typeface="ＭＳ Ｐゴシック" charset="0"/>
                <a:cs typeface="Optima" charset="0"/>
                <a:sym typeface="Optima" charset="0"/>
              </a:rPr>
              <a:t>’</a:t>
            </a:r>
            <a:r>
              <a:rPr lang="en-US" sz="1700">
                <a:solidFill>
                  <a:srgbClr val="000000"/>
                </a:solidFill>
                <a:latin typeface="Optima" charset="0"/>
                <a:ea typeface="ＭＳ Ｐゴシック" charset="0"/>
                <a:cs typeface="Optima" charset="0"/>
                <a:sym typeface="Optima" charset="0"/>
              </a:rPr>
              <a:t>s voice</a:t>
            </a:r>
            <a:endParaRPr lang="en-US" sz="1700" i="1">
              <a:solidFill>
                <a:srgbClr val="000000"/>
              </a:solidFill>
              <a:latin typeface="Optima" charset="0"/>
              <a:ea typeface="ＭＳ Ｐゴシック" charset="0"/>
              <a:cs typeface="Optima" charset="0"/>
              <a:sym typeface="Optima" charset="0"/>
            </a:endParaRPr>
          </a:p>
          <a:p>
            <a:pPr marL="293688" indent="-293688" algn="l" defTabSz="392113">
              <a:spcBef>
                <a:spcPts val="500"/>
              </a:spcBef>
              <a:buFont typeface="Arial" charset="0"/>
              <a:buChar char="•"/>
            </a:pPr>
            <a:r>
              <a:rPr lang="en-US" sz="1700">
                <a:solidFill>
                  <a:srgbClr val="000000"/>
                </a:solidFill>
                <a:latin typeface="Optima" charset="0"/>
                <a:cs typeface="Optima" charset="0"/>
                <a:sym typeface="Optima" charset="0"/>
              </a:rPr>
              <a:t>In Rome, women were not permitted on stage, so </a:t>
            </a:r>
            <a:r>
              <a:rPr lang="en-US" sz="1700" i="1">
                <a:solidFill>
                  <a:srgbClr val="000000"/>
                </a:solidFill>
                <a:latin typeface="Optima" charset="0"/>
                <a:cs typeface="Optima" charset="0"/>
                <a:sym typeface="Optima" charset="0"/>
              </a:rPr>
              <a:t>castrati</a:t>
            </a:r>
            <a:r>
              <a:rPr lang="en-US" sz="1700">
                <a:solidFill>
                  <a:srgbClr val="000000"/>
                </a:solidFill>
                <a:latin typeface="Optima" charset="0"/>
                <a:cs typeface="Optima" charset="0"/>
                <a:sym typeface="Optima" charset="0"/>
              </a:rPr>
              <a:t> sang the treble roles.</a:t>
            </a:r>
          </a:p>
          <a:p>
            <a:pPr marL="687388" lvl="1" indent="-295275" algn="l" defTabSz="392113">
              <a:spcBef>
                <a:spcPts val="500"/>
              </a:spcBef>
              <a:buFont typeface="Arial" charset="0"/>
              <a:buChar char="•"/>
            </a:pPr>
            <a:r>
              <a:rPr lang="en-US" sz="1700">
                <a:solidFill>
                  <a:srgbClr val="000000"/>
                </a:solidFill>
                <a:latin typeface="Optima" charset="0"/>
                <a:ea typeface="ＭＳ Ｐゴシック" charset="0"/>
                <a:cs typeface="Optima" charset="0"/>
                <a:sym typeface="Optima" charset="0"/>
              </a:rPr>
              <a:t>Outside of Rome, </a:t>
            </a:r>
            <a:r>
              <a:rPr lang="en-US" sz="1700" i="1">
                <a:solidFill>
                  <a:srgbClr val="000000"/>
                </a:solidFill>
                <a:latin typeface="Optima" charset="0"/>
                <a:ea typeface="ＭＳ Ｐゴシック" charset="0"/>
                <a:cs typeface="Optima" charset="0"/>
                <a:sym typeface="Optima" charset="0"/>
              </a:rPr>
              <a:t>castrati</a:t>
            </a:r>
            <a:r>
              <a:rPr lang="en-US" sz="1700">
                <a:solidFill>
                  <a:srgbClr val="000000"/>
                </a:solidFill>
                <a:latin typeface="Optima" charset="0"/>
                <a:ea typeface="ＭＳ Ｐゴシック" charset="0"/>
                <a:cs typeface="Optima" charset="0"/>
                <a:sym typeface="Optima" charset="0"/>
              </a:rPr>
              <a:t> were called upon to sing the most important male roles instead</a:t>
            </a:r>
          </a:p>
          <a:p>
            <a:pPr marL="687388" lvl="1" indent="-295275" algn="l" defTabSz="392113">
              <a:spcBef>
                <a:spcPts val="500"/>
              </a:spcBef>
              <a:buFont typeface="Arial" charset="0"/>
              <a:buChar char="•"/>
            </a:pPr>
            <a:r>
              <a:rPr lang="en-US" sz="1700">
                <a:solidFill>
                  <a:srgbClr val="000000"/>
                </a:solidFill>
                <a:latin typeface="Optima" charset="0"/>
                <a:ea typeface="ＭＳ Ｐゴシック" charset="0"/>
                <a:cs typeface="Optima" charset="0"/>
                <a:sym typeface="Optima" charset="0"/>
              </a:rPr>
              <a:t>Heroes, romantic leads, &amp; supporting roles</a:t>
            </a:r>
          </a:p>
          <a:p>
            <a:pPr marL="687388" lvl="1" indent="-295275" algn="l" defTabSz="392113">
              <a:spcBef>
                <a:spcPts val="500"/>
              </a:spcBef>
              <a:buFont typeface="Arial" charset="0"/>
              <a:buChar char="•"/>
            </a:pPr>
            <a:r>
              <a:rPr lang="en-US" sz="1700">
                <a:solidFill>
                  <a:srgbClr val="000000"/>
                </a:solidFill>
                <a:latin typeface="Optima" charset="0"/>
                <a:ea typeface="ＭＳ Ｐゴシック" charset="0"/>
                <a:cs typeface="Optima" charset="0"/>
                <a:sym typeface="Optima" charset="0"/>
              </a:rPr>
              <a:t>Causes problems for modern performances (countertenor, women playing men, or just rewritten for tenor)</a:t>
            </a:r>
          </a:p>
          <a:p>
            <a:pPr marL="687388" lvl="1" indent="-295275" algn="l" defTabSz="392113">
              <a:spcBef>
                <a:spcPts val="500"/>
              </a:spcBef>
              <a:buFont typeface="Arial" charset="0"/>
              <a:buChar char="•"/>
            </a:pPr>
            <a:r>
              <a:rPr lang="en-US" sz="1700">
                <a:solidFill>
                  <a:srgbClr val="000000"/>
                </a:solidFill>
                <a:latin typeface="Optima" charset="0"/>
                <a:ea typeface="ＭＳ Ｐゴシック" charset="0"/>
                <a:cs typeface="Optima" charset="0"/>
                <a:sym typeface="Optima" charset="0"/>
              </a:rPr>
              <a:t>The role of Nero was written for a castrato!! </a:t>
            </a:r>
            <a:endParaRPr lang="en-US"/>
          </a:p>
        </p:txBody>
      </p:sp>
      <p:sp>
        <p:nvSpPr>
          <p:cNvPr id="10243" name="AutoShape 3"/>
          <p:cNvSpPr>
            <a:spLocks/>
          </p:cNvSpPr>
          <p:nvPr/>
        </p:nvSpPr>
        <p:spPr bwMode="auto">
          <a:xfrm>
            <a:off x="8455025" y="6365875"/>
            <a:ext cx="23177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r"/>
            <a:fld id="{B5D6817E-E4AF-C34E-A605-BBC69F9D4D51}" type="slidenum">
              <a:rPr lang="en-US" sz="1100">
                <a:solidFill>
                  <a:srgbClr val="888888"/>
                </a:solidFill>
              </a:rPr>
              <a:pPr algn="r"/>
              <a:t>6</a:t>
            </a:fld>
            <a:endParaRPr lang="en-US"/>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p:txBody>
          <a:bodyPr/>
          <a:lstStyle/>
          <a:p>
            <a:r>
              <a:rPr lang="en-US">
                <a:latin typeface="Optima" charset="0"/>
                <a:cs typeface="Optima" charset="0"/>
                <a:sym typeface="Optima" charset="0"/>
              </a:rPr>
              <a:t>If you want to know more. . .</a:t>
            </a:r>
            <a:endParaRPr lang="en-US"/>
          </a:p>
        </p:txBody>
      </p:sp>
      <p:sp>
        <p:nvSpPr>
          <p:cNvPr id="11266" name="Rectangle 2"/>
          <p:cNvSpPr>
            <a:spLocks noGrp="1" noChangeArrowheads="1"/>
          </p:cNvSpPr>
          <p:nvPr>
            <p:ph type="body" idx="1"/>
          </p:nvPr>
        </p:nvSpPr>
        <p:spPr>
          <a:xfrm>
            <a:off x="457200" y="1600200"/>
            <a:ext cx="4887913" cy="4525963"/>
          </a:xfrm>
        </p:spPr>
        <p:txBody>
          <a:bodyPr/>
          <a:lstStyle/>
          <a:p>
            <a:pPr marL="246063" indent="-246063" algn="l" defTabSz="328613">
              <a:spcBef>
                <a:spcPts val="500"/>
              </a:spcBef>
              <a:buFont typeface="Arial" charset="0"/>
              <a:buChar char="•"/>
            </a:pPr>
            <a:r>
              <a:rPr lang="en-US" sz="1400" u="sng">
                <a:solidFill>
                  <a:srgbClr val="133C73"/>
                </a:solidFill>
                <a:latin typeface="Optima" charset="0"/>
                <a:cs typeface="Optima" charset="0"/>
                <a:sym typeface="Optima" charset="0"/>
                <a:hlinkClick r:id="rId2"/>
              </a:rPr>
              <a:t>How the surgery was done</a:t>
            </a:r>
            <a:endParaRPr lang="en-US" sz="1400">
              <a:solidFill>
                <a:srgbClr val="133C73"/>
              </a:solidFill>
              <a:latin typeface="Optima" charset="0"/>
              <a:cs typeface="Optima" charset="0"/>
              <a:sym typeface="Optima" charset="0"/>
            </a:endParaRPr>
          </a:p>
          <a:p>
            <a:pPr marL="246063" indent="-246063" algn="l" defTabSz="328613">
              <a:spcBef>
                <a:spcPts val="500"/>
              </a:spcBef>
              <a:buFont typeface="Arial" charset="0"/>
              <a:buChar char="•"/>
            </a:pPr>
            <a:r>
              <a:rPr lang="en-US" sz="1400">
                <a:solidFill>
                  <a:srgbClr val="000000"/>
                </a:solidFill>
                <a:latin typeface="Optima" charset="0"/>
                <a:cs typeface="Optima" charset="0"/>
                <a:sym typeface="Optima" charset="0"/>
              </a:rPr>
              <a:t>Farinelli (1995)</a:t>
            </a:r>
          </a:p>
          <a:p>
            <a:pPr marL="574675" lvl="1" indent="-246063" algn="l" defTabSz="328613">
              <a:spcBef>
                <a:spcPts val="400"/>
              </a:spcBef>
              <a:buFont typeface="Arial" charset="0"/>
              <a:buChar char="•"/>
            </a:pPr>
            <a:r>
              <a:rPr lang="en-US" sz="1400">
                <a:solidFill>
                  <a:srgbClr val="000000"/>
                </a:solidFill>
                <a:latin typeface="Optima" charset="0"/>
                <a:ea typeface="ＭＳ Ｐゴシック" charset="0"/>
                <a:cs typeface="Optima" charset="0"/>
                <a:sym typeface="Optima" charset="0"/>
              </a:rPr>
              <a:t>French film (much in Italian &amp; English)</a:t>
            </a:r>
          </a:p>
          <a:p>
            <a:pPr marL="574675" lvl="1" indent="-246063" algn="l" defTabSz="328613">
              <a:spcBef>
                <a:spcPts val="400"/>
              </a:spcBef>
              <a:buFont typeface="Arial" charset="0"/>
              <a:buChar char="•"/>
            </a:pPr>
            <a:r>
              <a:rPr lang="en-US" sz="1400">
                <a:solidFill>
                  <a:srgbClr val="000000"/>
                </a:solidFill>
                <a:latin typeface="Optima" charset="0"/>
                <a:ea typeface="ＭＳ Ｐゴシック" charset="0"/>
                <a:cs typeface="Optima" charset="0"/>
                <a:sym typeface="Optima" charset="0"/>
              </a:rPr>
              <a:t>Won Golden Globe for best foreign film (1994)</a:t>
            </a:r>
          </a:p>
          <a:p>
            <a:pPr marL="574675" lvl="1" indent="-246063" algn="l" defTabSz="328613">
              <a:spcBef>
                <a:spcPts val="400"/>
              </a:spcBef>
              <a:buFont typeface="Arial" charset="0"/>
              <a:buChar char="•"/>
            </a:pPr>
            <a:r>
              <a:rPr lang="en-US" sz="1400">
                <a:solidFill>
                  <a:srgbClr val="000000"/>
                </a:solidFill>
                <a:latin typeface="Optima" charset="0"/>
                <a:ea typeface="ＭＳ Ｐゴシック" charset="0"/>
                <a:cs typeface="Optima" charset="0"/>
                <a:sym typeface="Optima" charset="0"/>
              </a:rPr>
              <a:t>Academy Award nominee for best foreign film (1995)</a:t>
            </a:r>
          </a:p>
          <a:p>
            <a:pPr marL="574675" lvl="1" indent="-246063" algn="l" defTabSz="328613">
              <a:spcBef>
                <a:spcPts val="400"/>
              </a:spcBef>
              <a:buFont typeface="Arial" charset="0"/>
              <a:buChar char="•"/>
            </a:pPr>
            <a:r>
              <a:rPr lang="en-US" sz="1400">
                <a:solidFill>
                  <a:srgbClr val="000000"/>
                </a:solidFill>
                <a:latin typeface="Optima" charset="0"/>
                <a:ea typeface="ＭＳ Ｐゴシック" charset="0"/>
                <a:cs typeface="Optima" charset="0"/>
                <a:sym typeface="Optima" charset="0"/>
              </a:rPr>
              <a:t>Highly fictionalized story of Carlo Broschi (stage name: Farinelli), the most famous </a:t>
            </a:r>
            <a:r>
              <a:rPr lang="en-US" sz="1400" i="1">
                <a:solidFill>
                  <a:srgbClr val="000000"/>
                </a:solidFill>
                <a:latin typeface="Optima" charset="0"/>
                <a:ea typeface="ＭＳ Ｐゴシック" charset="0"/>
                <a:cs typeface="Optima" charset="0"/>
                <a:sym typeface="Optima" charset="0"/>
              </a:rPr>
              <a:t>castrato</a:t>
            </a:r>
            <a:r>
              <a:rPr lang="en-US" sz="1400">
                <a:solidFill>
                  <a:srgbClr val="000000"/>
                </a:solidFill>
                <a:latin typeface="Optima" charset="0"/>
                <a:ea typeface="ＭＳ Ｐゴシック" charset="0"/>
                <a:cs typeface="Optima" charset="0"/>
                <a:sym typeface="Optima" charset="0"/>
              </a:rPr>
              <a:t> of the 18th century (based loosely on fact).</a:t>
            </a:r>
          </a:p>
          <a:p>
            <a:pPr marL="574675" lvl="1" indent="-246063" algn="l" defTabSz="328613">
              <a:spcBef>
                <a:spcPts val="400"/>
              </a:spcBef>
              <a:buFont typeface="Arial" charset="0"/>
              <a:buChar char="•"/>
            </a:pPr>
            <a:r>
              <a:rPr lang="en-US" sz="1400">
                <a:solidFill>
                  <a:srgbClr val="000000"/>
                </a:solidFill>
                <a:latin typeface="Optima" charset="0"/>
                <a:ea typeface="ＭＳ Ｐゴシック" charset="0"/>
                <a:cs typeface="Optima" charset="0"/>
                <a:sym typeface="Optima" charset="0"/>
              </a:rPr>
              <a:t>Castrato voice created digitally by combining sound of male countertenor (male alto/soprano) with that of coloratura soprano.</a:t>
            </a:r>
          </a:p>
          <a:p>
            <a:pPr marL="904875" lvl="2" indent="-247650" algn="l" defTabSz="328613">
              <a:spcBef>
                <a:spcPts val="400"/>
              </a:spcBef>
              <a:buFont typeface="Arial" charset="0"/>
              <a:buChar char="•"/>
            </a:pPr>
            <a:r>
              <a:rPr lang="en-US" sz="1400">
                <a:solidFill>
                  <a:srgbClr val="000000"/>
                </a:solidFill>
                <a:latin typeface="Optima" charset="0"/>
                <a:ea typeface="ＭＳ Ｐゴシック" charset="0"/>
                <a:cs typeface="Optima" charset="0"/>
                <a:sym typeface="Optima" charset="0"/>
              </a:rPr>
              <a:t>Also used recordings of the last castrato (1902–4).</a:t>
            </a:r>
          </a:p>
          <a:p>
            <a:pPr marL="904875" lvl="2" indent="-247650" algn="l" defTabSz="328613">
              <a:spcBef>
                <a:spcPts val="400"/>
              </a:spcBef>
              <a:buFont typeface="Arial" charset="0"/>
              <a:buChar char="•"/>
            </a:pPr>
            <a:r>
              <a:rPr lang="en-US" sz="1400">
                <a:solidFill>
                  <a:srgbClr val="000000"/>
                </a:solidFill>
                <a:latin typeface="Optima" charset="0"/>
                <a:ea typeface="ＭＳ Ｐゴシック" charset="0"/>
                <a:cs typeface="Optima" charset="0"/>
                <a:sym typeface="Optima" charset="0"/>
              </a:rPr>
              <a:t>A more accurate biography of Broschi can be found </a:t>
            </a:r>
            <a:r>
              <a:rPr lang="en-US" sz="1400">
                <a:solidFill>
                  <a:srgbClr val="133C73"/>
                </a:solidFill>
                <a:latin typeface="Optima" charset="0"/>
                <a:ea typeface="ＭＳ Ｐゴシック" charset="0"/>
                <a:cs typeface="Optima" charset="0"/>
                <a:sym typeface="Optima" charset="0"/>
                <a:hlinkClick r:id="rId3"/>
              </a:rPr>
              <a:t>here</a:t>
            </a:r>
            <a:r>
              <a:rPr lang="en-US" sz="1400">
                <a:solidFill>
                  <a:srgbClr val="000000"/>
                </a:solidFill>
                <a:latin typeface="Optima" charset="0"/>
                <a:ea typeface="ＭＳ Ｐゴシック" charset="0"/>
                <a:cs typeface="Optima" charset="0"/>
                <a:sym typeface="Optima" charset="0"/>
              </a:rPr>
              <a:t>.</a:t>
            </a:r>
          </a:p>
          <a:p>
            <a:pPr marL="904875" lvl="2" indent="-247650" algn="l" defTabSz="328613">
              <a:spcBef>
                <a:spcPts val="400"/>
              </a:spcBef>
              <a:buFont typeface="Arial" charset="0"/>
              <a:buChar char="•"/>
            </a:pPr>
            <a:r>
              <a:rPr lang="en-US" sz="1400">
                <a:solidFill>
                  <a:srgbClr val="000000"/>
                </a:solidFill>
                <a:latin typeface="Optima" charset="0"/>
                <a:ea typeface="ＭＳ Ｐゴシック" charset="0"/>
                <a:cs typeface="Optima" charset="0"/>
                <a:sym typeface="Optima" charset="0"/>
              </a:rPr>
              <a:t>Information on how they achieved the digital recreation can be found </a:t>
            </a:r>
            <a:r>
              <a:rPr lang="en-US" sz="1400">
                <a:solidFill>
                  <a:srgbClr val="133C73"/>
                </a:solidFill>
                <a:latin typeface="Optima" charset="0"/>
                <a:ea typeface="ＭＳ Ｐゴシック" charset="0"/>
                <a:cs typeface="Optima" charset="0"/>
                <a:sym typeface="Optima" charset="0"/>
                <a:hlinkClick r:id="rId4"/>
              </a:rPr>
              <a:t>here</a:t>
            </a:r>
            <a:r>
              <a:rPr lang="en-US" sz="1400">
                <a:solidFill>
                  <a:srgbClr val="000000"/>
                </a:solidFill>
                <a:latin typeface="Optima" charset="0"/>
                <a:ea typeface="ＭＳ Ｐゴシック" charset="0"/>
                <a:cs typeface="Optima" charset="0"/>
                <a:sym typeface="Optima" charset="0"/>
              </a:rPr>
              <a:t>.</a:t>
            </a:r>
            <a:endParaRPr lang="en-US"/>
          </a:p>
        </p:txBody>
      </p:sp>
      <p:sp>
        <p:nvSpPr>
          <p:cNvPr id="11267" name="AutoShape 3"/>
          <p:cNvSpPr>
            <a:spLocks/>
          </p:cNvSpPr>
          <p:nvPr/>
        </p:nvSpPr>
        <p:spPr bwMode="auto">
          <a:xfrm>
            <a:off x="8455025" y="6365875"/>
            <a:ext cx="23177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r"/>
            <a:fld id="{C03CFCB3-D8A0-7342-B094-1587F599B3D7}" type="slidenum">
              <a:rPr lang="en-US" sz="1100">
                <a:solidFill>
                  <a:srgbClr val="888888"/>
                </a:solidFill>
              </a:rPr>
              <a:pPr algn="r"/>
              <a:t>7</a:t>
            </a:fld>
            <a:endParaRPr lang="en-US"/>
          </a:p>
        </p:txBody>
      </p:sp>
      <p:pic>
        <p:nvPicPr>
          <p:cNvPr id="11268" name="Picture 4"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14975" y="1603375"/>
            <a:ext cx="3302000" cy="4576763"/>
          </a:xfrm>
          <a:prstGeom prst="rect">
            <a:avLst/>
          </a:prstGeom>
          <a:noFill/>
          <a:ln>
            <a:noFill/>
          </a:ln>
          <a:effectLst>
            <a:outerShdw blurRad="101600" dist="25400" dir="54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7200" y="215900"/>
            <a:ext cx="8229600" cy="1143000"/>
          </a:xfrm>
        </p:spPr>
        <p:txBody>
          <a:bodyPr/>
          <a:lstStyle/>
          <a:p>
            <a:r>
              <a:rPr lang="en-US">
                <a:latin typeface="Optima" charset="0"/>
                <a:cs typeface="Optima" charset="0"/>
                <a:sym typeface="Optima" charset="0"/>
              </a:rPr>
              <a:t>Opera in Rome</a:t>
            </a:r>
            <a:endParaRPr lang="en-US"/>
          </a:p>
        </p:txBody>
      </p:sp>
      <p:sp>
        <p:nvSpPr>
          <p:cNvPr id="12290" name="Rectangle 2"/>
          <p:cNvSpPr>
            <a:spLocks noGrp="1" noChangeArrowheads="1"/>
          </p:cNvSpPr>
          <p:nvPr>
            <p:ph type="body" idx="1"/>
          </p:nvPr>
        </p:nvSpPr>
        <p:spPr/>
        <p:txBody>
          <a:bodyPr/>
          <a:lstStyle/>
          <a:p>
            <a:pPr marL="304800" indent="-304800" algn="l" defTabSz="406400">
              <a:spcBef>
                <a:spcPts val="600"/>
              </a:spcBef>
              <a:buFont typeface="Arial" charset="0"/>
              <a:buChar char="•"/>
            </a:pPr>
            <a:r>
              <a:rPr lang="en-US" sz="1700">
                <a:solidFill>
                  <a:srgbClr val="000000"/>
                </a:solidFill>
                <a:latin typeface="Optima" charset="0"/>
                <a:cs typeface="Optima" charset="0"/>
                <a:sym typeface="Optima" charset="0"/>
              </a:rPr>
              <a:t>Rome became the center for opera development in the 1620s.</a:t>
            </a:r>
          </a:p>
          <a:p>
            <a:pPr marL="304800" indent="-304800" algn="l" defTabSz="406400">
              <a:spcBef>
                <a:spcPts val="600"/>
              </a:spcBef>
              <a:buFont typeface="Arial" charset="0"/>
              <a:buChar char="•"/>
            </a:pPr>
            <a:r>
              <a:rPr lang="en-US" sz="1700">
                <a:solidFill>
                  <a:srgbClr val="000000"/>
                </a:solidFill>
                <a:latin typeface="Optima" charset="0"/>
                <a:cs typeface="Optima" charset="0"/>
                <a:sym typeface="Optima" charset="0"/>
              </a:rPr>
              <a:t>The range of topics expanded to include epics, saints</a:t>
            </a:r>
            <a:r>
              <a:rPr lang="ja-JP" altLang="en-US" sz="1700">
                <a:solidFill>
                  <a:srgbClr val="000000"/>
                </a:solidFill>
                <a:latin typeface="Optima" charset="0"/>
                <a:cs typeface="Optima" charset="0"/>
                <a:sym typeface="Optima" charset="0"/>
              </a:rPr>
              <a:t>’</a:t>
            </a:r>
            <a:r>
              <a:rPr lang="en-US" sz="1700">
                <a:solidFill>
                  <a:srgbClr val="000000"/>
                </a:solidFill>
                <a:latin typeface="Optima" charset="0"/>
                <a:cs typeface="Optima" charset="0"/>
                <a:sym typeface="Optima" charset="0"/>
              </a:rPr>
              <a:t> lives, and comedy.</a:t>
            </a:r>
          </a:p>
          <a:p>
            <a:pPr marL="304800" indent="-304800" algn="l" defTabSz="406400">
              <a:spcBef>
                <a:spcPts val="600"/>
              </a:spcBef>
              <a:buFont typeface="Arial" charset="0"/>
              <a:buChar char="•"/>
            </a:pPr>
            <a:r>
              <a:rPr lang="en-US" sz="1700">
                <a:solidFill>
                  <a:srgbClr val="000000"/>
                </a:solidFill>
                <a:latin typeface="Optima" charset="0"/>
                <a:cs typeface="Optima" charset="0"/>
                <a:sym typeface="Optima" charset="0"/>
              </a:rPr>
              <a:t>Stage effects were spectacular (e.g., flames consuming devils).</a:t>
            </a:r>
          </a:p>
          <a:p>
            <a:pPr marL="304800" indent="-304800" algn="l" defTabSz="406400">
              <a:spcBef>
                <a:spcPts val="600"/>
              </a:spcBef>
              <a:buFont typeface="Arial" charset="0"/>
              <a:buChar char="•"/>
            </a:pPr>
            <a:r>
              <a:rPr lang="en-US" sz="1700">
                <a:solidFill>
                  <a:srgbClr val="000000"/>
                </a:solidFill>
                <a:latin typeface="Optima" charset="0"/>
                <a:cs typeface="Optima" charset="0"/>
                <a:sym typeface="Optima" charset="0"/>
              </a:rPr>
              <a:t>Recitative and aria became more clearly defined.</a:t>
            </a:r>
          </a:p>
          <a:p>
            <a:pPr marL="711200" lvl="1" indent="-304800" algn="l" defTabSz="406400">
              <a:spcBef>
                <a:spcPts val="500"/>
              </a:spcBef>
              <a:buFont typeface="Arial" charset="0"/>
              <a:buChar char="•"/>
            </a:pPr>
            <a:r>
              <a:rPr lang="en-US" sz="1700">
                <a:solidFill>
                  <a:srgbClr val="000000"/>
                </a:solidFill>
                <a:latin typeface="Optima" charset="0"/>
                <a:ea typeface="ＭＳ Ｐゴシック" charset="0"/>
                <a:cs typeface="Optima" charset="0"/>
                <a:sym typeface="Optima" charset="0"/>
              </a:rPr>
              <a:t>Recitative became more speech-like.</a:t>
            </a:r>
          </a:p>
          <a:p>
            <a:pPr marL="711200" lvl="1" indent="-304800" algn="l" defTabSz="406400">
              <a:spcBef>
                <a:spcPts val="500"/>
              </a:spcBef>
              <a:buFont typeface="Arial" charset="0"/>
              <a:buChar char="•"/>
            </a:pPr>
            <a:r>
              <a:rPr lang="en-US" sz="1700">
                <a:solidFill>
                  <a:srgbClr val="000000"/>
                </a:solidFill>
                <a:latin typeface="Optima" charset="0"/>
                <a:ea typeface="ＭＳ Ｐゴシック" charset="0"/>
                <a:cs typeface="Optima" charset="0"/>
                <a:sym typeface="Optima" charset="0"/>
              </a:rPr>
              <a:t>Arias became melodious and were usually strophic.</a:t>
            </a:r>
          </a:p>
          <a:p>
            <a:pPr marL="304800" indent="-304800" algn="l" defTabSz="406400">
              <a:spcBef>
                <a:spcPts val="500"/>
              </a:spcBef>
              <a:buFont typeface="Arial" charset="0"/>
              <a:buChar char="•"/>
            </a:pPr>
            <a:r>
              <a:rPr lang="en-US" sz="1700">
                <a:solidFill>
                  <a:srgbClr val="000000"/>
                </a:solidFill>
                <a:latin typeface="Optima" charset="0"/>
                <a:cs typeface="Optima" charset="0"/>
                <a:sym typeface="Optima" charset="0"/>
              </a:rPr>
              <a:t>Other musical elements include vocal ensembles</a:t>
            </a:r>
          </a:p>
          <a:p>
            <a:pPr marL="304800" indent="-304800" algn="l" defTabSz="406400">
              <a:spcBef>
                <a:spcPts val="500"/>
              </a:spcBef>
              <a:buFont typeface="Arial" charset="0"/>
              <a:buChar char="•"/>
            </a:pPr>
            <a:r>
              <a:rPr lang="en-US" sz="1700">
                <a:solidFill>
                  <a:srgbClr val="000000"/>
                </a:solidFill>
                <a:latin typeface="Optima" charset="0"/>
                <a:cs typeface="Optima" charset="0"/>
                <a:sym typeface="Optima" charset="0"/>
              </a:rPr>
              <a:t>Extended finales for each act, including choral singing and dancing</a:t>
            </a:r>
          </a:p>
          <a:p>
            <a:pPr marL="304800" indent="-304800" algn="l" defTabSz="406400">
              <a:spcBef>
                <a:spcPts val="500"/>
              </a:spcBef>
              <a:buFont typeface="Arial" charset="0"/>
              <a:buChar char="•"/>
            </a:pPr>
            <a:r>
              <a:rPr lang="en-US" sz="1700">
                <a:solidFill>
                  <a:srgbClr val="000000"/>
                </a:solidFill>
                <a:latin typeface="Optima" charset="0"/>
                <a:cs typeface="Optima" charset="0"/>
                <a:sym typeface="Optima" charset="0"/>
              </a:rPr>
              <a:t>Two-part instrumental sinfonias introduced the operas.</a:t>
            </a:r>
          </a:p>
          <a:p>
            <a:pPr marL="711200" lvl="1" indent="-304800" algn="l" defTabSz="406400">
              <a:spcBef>
                <a:spcPts val="500"/>
              </a:spcBef>
              <a:buFont typeface="Arial" charset="0"/>
              <a:buChar char="•"/>
            </a:pPr>
            <a:r>
              <a:rPr lang="en-US" sz="1700">
                <a:solidFill>
                  <a:srgbClr val="000000"/>
                </a:solidFill>
                <a:latin typeface="Optima" charset="0"/>
                <a:ea typeface="ＭＳ Ｐゴシック" charset="0"/>
                <a:cs typeface="Optima" charset="0"/>
                <a:sym typeface="Optima" charset="0"/>
              </a:rPr>
              <a:t>The first part is a slow chordal section.</a:t>
            </a:r>
          </a:p>
          <a:p>
            <a:pPr marL="711200" lvl="1" indent="-304800" algn="l" defTabSz="406400">
              <a:spcBef>
                <a:spcPts val="500"/>
              </a:spcBef>
              <a:buFont typeface="Arial" charset="0"/>
              <a:buChar char="•"/>
            </a:pPr>
            <a:r>
              <a:rPr lang="en-US" sz="1700">
                <a:solidFill>
                  <a:srgbClr val="000000"/>
                </a:solidFill>
                <a:latin typeface="Optima" charset="0"/>
                <a:ea typeface="ＭＳ Ｐゴシック" charset="0"/>
                <a:cs typeface="Optima" charset="0"/>
                <a:sym typeface="Optima" charset="0"/>
              </a:rPr>
              <a:t>The second part is a lively imitative canzona.</a:t>
            </a:r>
          </a:p>
          <a:p>
            <a:pPr marL="711200" lvl="1" indent="-304800" algn="l" defTabSz="406400">
              <a:spcBef>
                <a:spcPts val="500"/>
              </a:spcBef>
              <a:buFont typeface="Arial" charset="0"/>
              <a:buChar char="•"/>
            </a:pPr>
            <a:r>
              <a:rPr lang="en-US" sz="1700">
                <a:solidFill>
                  <a:srgbClr val="000000"/>
                </a:solidFill>
                <a:latin typeface="Optima" charset="0"/>
                <a:ea typeface="ＭＳ Ｐゴシック" charset="0"/>
                <a:cs typeface="Optima" charset="0"/>
                <a:sym typeface="Optima" charset="0"/>
              </a:rPr>
              <a:t>This two-part form became standard for the opening movements of seventeenth-century opera.</a:t>
            </a:r>
            <a:endParaRPr lang="en-US"/>
          </a:p>
        </p:txBody>
      </p:sp>
      <p:sp>
        <p:nvSpPr>
          <p:cNvPr id="12291" name="AutoShape 3"/>
          <p:cNvSpPr>
            <a:spLocks/>
          </p:cNvSpPr>
          <p:nvPr/>
        </p:nvSpPr>
        <p:spPr bwMode="auto">
          <a:xfrm>
            <a:off x="8455025" y="6365875"/>
            <a:ext cx="23177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r"/>
            <a:fld id="{03E7834E-AD8E-B846-BE62-890F59E89715}" type="slidenum">
              <a:rPr lang="en-US" sz="1100">
                <a:solidFill>
                  <a:srgbClr val="888888"/>
                </a:solidFill>
              </a:rPr>
              <a:pPr algn="r"/>
              <a:t>8</a:t>
            </a:fld>
            <a:endParaRPr lang="en-US"/>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215900"/>
            <a:ext cx="8229600" cy="1143000"/>
          </a:xfrm>
        </p:spPr>
        <p:txBody>
          <a:bodyPr/>
          <a:lstStyle/>
          <a:p>
            <a:r>
              <a:rPr lang="en-US">
                <a:latin typeface="Optima" charset="0"/>
                <a:cs typeface="Optima" charset="0"/>
                <a:sym typeface="Optima" charset="0"/>
              </a:rPr>
              <a:t>The Spread of Italian Opera</a:t>
            </a:r>
            <a:endParaRPr lang="en-US"/>
          </a:p>
        </p:txBody>
      </p:sp>
      <p:sp>
        <p:nvSpPr>
          <p:cNvPr id="13314" name="Rectangle 2"/>
          <p:cNvSpPr>
            <a:spLocks noGrp="1" noChangeArrowheads="1"/>
          </p:cNvSpPr>
          <p:nvPr>
            <p:ph type="body" idx="1"/>
          </p:nvPr>
        </p:nvSpPr>
        <p:spPr/>
        <p:txBody>
          <a:bodyPr/>
          <a:lstStyle/>
          <a:p>
            <a:pPr marL="287338" indent="-287338" algn="l" defTabSz="382588">
              <a:spcBef>
                <a:spcPts val="600"/>
              </a:spcBef>
              <a:buFont typeface="Arial" charset="0"/>
              <a:buChar char="•"/>
            </a:pPr>
            <a:r>
              <a:rPr lang="en-US" sz="1600">
                <a:solidFill>
                  <a:srgbClr val="000000"/>
                </a:solidFill>
                <a:latin typeface="Optima" charset="0"/>
                <a:cs typeface="Optima" charset="0"/>
                <a:sym typeface="Optima" charset="0"/>
              </a:rPr>
              <a:t>Librettos</a:t>
            </a:r>
          </a:p>
          <a:p>
            <a:pPr marL="671513" lvl="1" indent="-288925" algn="l" defTabSz="382588">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Stories for librettos were chosen for their dramatic content and opportunity for special effects.</a:t>
            </a:r>
          </a:p>
          <a:p>
            <a:pPr marL="671513" lvl="1" indent="-288925" algn="l" defTabSz="382588">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Sources for plots included mythology, classic epics, and Roman history.</a:t>
            </a:r>
          </a:p>
          <a:p>
            <a:pPr marL="671513" lvl="1" indent="-288925" algn="l" defTabSz="382588">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A three-act structure replaced the earlier five-act convention.</a:t>
            </a:r>
          </a:p>
          <a:p>
            <a:pPr marL="671513" lvl="1" indent="-288925" algn="l" defTabSz="382588">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Choruses and dances were limited due to financial constraints.</a:t>
            </a:r>
          </a:p>
          <a:p>
            <a:pPr marL="287338" indent="-287338" algn="l" defTabSz="382588">
              <a:spcBef>
                <a:spcPts val="500"/>
              </a:spcBef>
              <a:buFont typeface="Arial" charset="0"/>
              <a:buChar char="•"/>
            </a:pPr>
            <a:r>
              <a:rPr lang="en-US" sz="1600">
                <a:solidFill>
                  <a:srgbClr val="000000"/>
                </a:solidFill>
                <a:latin typeface="Optima" charset="0"/>
                <a:cs typeface="Optima" charset="0"/>
                <a:sym typeface="Optima" charset="0"/>
              </a:rPr>
              <a:t>Recitative and aria became further delineated.</a:t>
            </a:r>
          </a:p>
          <a:p>
            <a:pPr marL="671513" lvl="1" indent="-288925" algn="l" defTabSz="382588">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Arias became very lyrical, with persistent rhythmic motives and simple harmonies.</a:t>
            </a:r>
          </a:p>
          <a:p>
            <a:pPr marL="671513" lvl="1" indent="-288925" algn="l" defTabSz="382588">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There were more arias per act.</a:t>
            </a:r>
          </a:p>
          <a:p>
            <a:pPr marL="671513" lvl="1" indent="-288925" algn="l" defTabSz="382588">
              <a:spcBef>
                <a:spcPts val="500"/>
              </a:spcBef>
              <a:buFont typeface="Arial" charset="0"/>
              <a:buChar char="•"/>
            </a:pPr>
            <a:r>
              <a:rPr lang="en-US" sz="1600">
                <a:solidFill>
                  <a:srgbClr val="000000"/>
                </a:solidFill>
                <a:latin typeface="Optima" charset="0"/>
                <a:ea typeface="ＭＳ Ｐゴシック" charset="0"/>
                <a:cs typeface="Optima" charset="0"/>
                <a:sym typeface="Optima" charset="0"/>
              </a:rPr>
              <a:t>Singers commanded high fees and had music written especially for them.</a:t>
            </a:r>
          </a:p>
          <a:p>
            <a:pPr marL="287338" indent="-287338" algn="l" defTabSz="382588">
              <a:spcBef>
                <a:spcPts val="500"/>
              </a:spcBef>
              <a:buFont typeface="Arial" charset="0"/>
              <a:buChar char="•"/>
            </a:pPr>
            <a:r>
              <a:rPr lang="en-US" sz="1600">
                <a:solidFill>
                  <a:srgbClr val="000000"/>
                </a:solidFill>
                <a:latin typeface="Optima" charset="0"/>
                <a:cs typeface="Optima" charset="0"/>
                <a:sym typeface="Optima" charset="0"/>
              </a:rPr>
              <a:t>The main composers were associated with Venice:</a:t>
            </a:r>
          </a:p>
          <a:p>
            <a:pPr marL="671513" lvl="1" indent="-288925" algn="l" defTabSz="382588">
              <a:spcBef>
                <a:spcPts val="500"/>
              </a:spcBef>
              <a:buFont typeface="Arial" charset="0"/>
              <a:buChar char="•"/>
            </a:pPr>
            <a:r>
              <a:rPr lang="en-US" sz="1600" u="sng">
                <a:solidFill>
                  <a:srgbClr val="000000"/>
                </a:solidFill>
                <a:latin typeface="Optima" charset="0"/>
                <a:ea typeface="ＭＳ Ｐゴシック" charset="0"/>
                <a:cs typeface="Optima" charset="0"/>
                <a:sym typeface="Optima" charset="0"/>
              </a:rPr>
              <a:t>Francesco Cavalli</a:t>
            </a:r>
            <a:r>
              <a:rPr lang="en-US" sz="1600">
                <a:solidFill>
                  <a:srgbClr val="000000"/>
                </a:solidFill>
                <a:latin typeface="Optima" charset="0"/>
                <a:ea typeface="ＭＳ Ｐゴシック" charset="0"/>
                <a:cs typeface="Optima" charset="0"/>
                <a:sym typeface="Optima" charset="0"/>
              </a:rPr>
              <a:t> (1602–1676) </a:t>
            </a:r>
          </a:p>
          <a:p>
            <a:pPr marL="671513" lvl="1" indent="-288925" algn="l" defTabSz="382588">
              <a:spcBef>
                <a:spcPts val="500"/>
              </a:spcBef>
              <a:buFont typeface="Arial" charset="0"/>
              <a:buChar char="•"/>
            </a:pPr>
            <a:r>
              <a:rPr lang="en-US" sz="1600" u="sng">
                <a:solidFill>
                  <a:srgbClr val="000000"/>
                </a:solidFill>
                <a:latin typeface="Optima" charset="0"/>
                <a:ea typeface="ＭＳ Ｐゴシック" charset="0"/>
                <a:cs typeface="Optima" charset="0"/>
                <a:sym typeface="Optima" charset="0"/>
              </a:rPr>
              <a:t>Antonio Cesti</a:t>
            </a:r>
            <a:r>
              <a:rPr lang="en-US" sz="1600">
                <a:solidFill>
                  <a:srgbClr val="000000"/>
                </a:solidFill>
                <a:latin typeface="Optima" charset="0"/>
                <a:ea typeface="ＭＳ Ｐゴシック" charset="0"/>
                <a:cs typeface="Optima" charset="0"/>
                <a:sym typeface="Optima" charset="0"/>
              </a:rPr>
              <a:t> (1623–1669).</a:t>
            </a:r>
            <a:endParaRPr lang="en-US"/>
          </a:p>
        </p:txBody>
      </p:sp>
      <p:sp>
        <p:nvSpPr>
          <p:cNvPr id="13315" name="AutoShape 3"/>
          <p:cNvSpPr>
            <a:spLocks/>
          </p:cNvSpPr>
          <p:nvPr/>
        </p:nvSpPr>
        <p:spPr bwMode="auto">
          <a:xfrm>
            <a:off x="8455025" y="6365875"/>
            <a:ext cx="23177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r"/>
            <a:fld id="{ADBC6FF4-10B7-3948-9C88-BB3E8080C9AD}" type="slidenum">
              <a:rPr lang="en-US" sz="1100">
                <a:solidFill>
                  <a:srgbClr val="888888"/>
                </a:solidFill>
              </a:rPr>
              <a:pPr algn="r"/>
              <a:t>9</a:t>
            </a:fld>
            <a:endParaRPr lang="en-US"/>
          </a:p>
        </p:txBody>
      </p:sp>
    </p:spTree>
  </p:cSld>
  <p:clrMapOvr>
    <a:masterClrMapping/>
  </p:clrMapOvr>
  <p:transition spd="med"/>
</p:sld>
</file>

<file path=ppt/theme/theme1.xml><?xml version="1.0" encoding="utf-8"?>
<a:theme xmlns:a="http://schemas.openxmlformats.org/drawingml/2006/main" name="Office Theme">
  <a:themeElements>
    <a:clrScheme name="">
      <a:dk1>
        <a:srgbClr val="000000"/>
      </a:dk1>
      <a:lt1>
        <a:srgbClr val="FFFFFF"/>
      </a:lt1>
      <a:dk2>
        <a:srgbClr val="42464D"/>
      </a:dk2>
      <a:lt2>
        <a:srgbClr val="D4D6D9"/>
      </a:lt2>
      <a:accent1>
        <a:srgbClr val="095CC4"/>
      </a:accent1>
      <a:accent2>
        <a:srgbClr val="1B8518"/>
      </a:accent2>
      <a:accent3>
        <a:srgbClr val="FFFFFF"/>
      </a:accent3>
      <a:accent4>
        <a:srgbClr val="000000"/>
      </a:accent4>
      <a:accent5>
        <a:srgbClr val="AAB5DE"/>
      </a:accent5>
      <a:accent6>
        <a:srgbClr val="177815"/>
      </a:accent6>
      <a:hlink>
        <a:srgbClr val="0000FF"/>
      </a:hlink>
      <a:folHlink>
        <a:srgbClr val="FF00FF"/>
      </a:folHlink>
    </a:clrScheme>
    <a:fontScheme name="Office Theme">
      <a:majorFont>
        <a:latin typeface="Calibri"/>
        <a:ea typeface="ＭＳ Ｐゴシック"/>
        <a:cs typeface="Calibri"/>
      </a:majorFont>
      <a:minorFont>
        <a:latin typeface="Calibri"/>
        <a:ea typeface="ＭＳ Ｐゴシック"/>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38100" cap="flat" cmpd="sng" algn="ctr">
          <a:solidFill>
            <a:srgbClr val="0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42900" marR="0" indent="0" algn="l" defTabSz="457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Calibri" charset="0"/>
            <a:ea typeface="ＭＳ Ｐゴシック" charset="0"/>
            <a:cs typeface="Calibri" charset="0"/>
            <a:sym typeface="Calibri" charset="0"/>
          </a:defRPr>
        </a:defPPr>
      </a:lstStyle>
    </a:spDef>
    <a:lnDef>
      <a:spPr bwMode="auto">
        <a:xfrm>
          <a:off x="0" y="0"/>
          <a:ext cx="1" cy="1"/>
        </a:xfrm>
        <a:custGeom>
          <a:avLst/>
          <a:gdLst/>
          <a:ahLst/>
          <a:cxnLst/>
          <a:rect l="0" t="0" r="0" b="0"/>
          <a:pathLst/>
        </a:custGeom>
        <a:solidFill>
          <a:srgbClr val="095CC4"/>
        </a:solidFill>
        <a:ln w="38100" cap="flat" cmpd="sng" algn="ctr">
          <a:solidFill>
            <a:srgbClr val="0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42900" marR="0" indent="0" algn="l" defTabSz="457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Calibri" charset="0"/>
            <a:ea typeface="ＭＳ Ｐゴシック" charset="0"/>
            <a:cs typeface="Calibri" charset="0"/>
            <a:sym typeface="Calibri"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42464D"/>
      </a:dk2>
      <a:lt2>
        <a:srgbClr val="D4D6D9"/>
      </a:lt2>
      <a:accent1>
        <a:srgbClr val="095CC4"/>
      </a:accent1>
      <a:accent2>
        <a:srgbClr val="1B8518"/>
      </a:accent2>
      <a:accent3>
        <a:srgbClr val="FFFFFF"/>
      </a:accent3>
      <a:accent4>
        <a:srgbClr val="000000"/>
      </a:accent4>
      <a:accent5>
        <a:srgbClr val="AAB5DE"/>
      </a:accent5>
      <a:accent6>
        <a:srgbClr val="177815"/>
      </a:accent6>
      <a:hlink>
        <a:srgbClr val="0000FF"/>
      </a:hlink>
      <a:folHlink>
        <a:srgbClr val="FF00FF"/>
      </a:folHlink>
    </a:clrScheme>
    <a:fontScheme name="Office Theme">
      <a:majorFont>
        <a:latin typeface="Calibri"/>
        <a:ea typeface="ＭＳ Ｐゴシック"/>
        <a:cs typeface="Calibri"/>
      </a:majorFont>
      <a:minorFont>
        <a:latin typeface="Calibri"/>
        <a:ea typeface="ＭＳ Ｐゴシック"/>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38100" cap="flat" cmpd="sng" algn="ctr">
          <a:solidFill>
            <a:srgbClr val="0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42900" marR="0" indent="0" algn="l" defTabSz="457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Calibri" charset="0"/>
            <a:ea typeface="ＭＳ Ｐゴシック" charset="0"/>
            <a:cs typeface="Calibri" charset="0"/>
            <a:sym typeface="Calibri" charset="0"/>
          </a:defRPr>
        </a:defPPr>
      </a:lstStyle>
    </a:spDef>
    <a:lnDef>
      <a:spPr bwMode="auto">
        <a:xfrm>
          <a:off x="0" y="0"/>
          <a:ext cx="1" cy="1"/>
        </a:xfrm>
        <a:custGeom>
          <a:avLst/>
          <a:gdLst/>
          <a:ahLst/>
          <a:cxnLst/>
          <a:rect l="0" t="0" r="0" b="0"/>
          <a:pathLst/>
        </a:custGeom>
        <a:solidFill>
          <a:srgbClr val="095CC4"/>
        </a:solidFill>
        <a:ln w="38100" cap="flat" cmpd="sng" algn="ctr">
          <a:solidFill>
            <a:srgbClr val="0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42900" marR="0" indent="0" algn="l" defTabSz="457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Calibri" charset="0"/>
            <a:ea typeface="ＭＳ Ｐゴシック" charset="0"/>
            <a:cs typeface="Calibri" charset="0"/>
            <a:sym typeface="Calibri"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42464D"/>
      </a:dk2>
      <a:lt2>
        <a:srgbClr val="D4D6D9"/>
      </a:lt2>
      <a:accent1>
        <a:srgbClr val="095CC4"/>
      </a:accent1>
      <a:accent2>
        <a:srgbClr val="1B8518"/>
      </a:accent2>
      <a:accent3>
        <a:srgbClr val="FFFFFF"/>
      </a:accent3>
      <a:accent4>
        <a:srgbClr val="000000"/>
      </a:accent4>
      <a:accent5>
        <a:srgbClr val="AAB5DE"/>
      </a:accent5>
      <a:accent6>
        <a:srgbClr val="177815"/>
      </a:accent6>
      <a:hlink>
        <a:srgbClr val="0000FF"/>
      </a:hlink>
      <a:folHlink>
        <a:srgbClr val="FF00FF"/>
      </a:folHlink>
    </a:clrScheme>
    <a:fontScheme name="Office Theme">
      <a:majorFont>
        <a:latin typeface="Calibri"/>
        <a:ea typeface="ＭＳ Ｐゴシック"/>
        <a:cs typeface="Calibri"/>
      </a:majorFont>
      <a:minorFont>
        <a:latin typeface="Calibri"/>
        <a:ea typeface="ＭＳ Ｐゴシック"/>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38100" cap="flat" cmpd="sng" algn="ctr">
          <a:solidFill>
            <a:srgbClr val="0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42900" marR="0" indent="0" algn="l" defTabSz="457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Calibri" charset="0"/>
            <a:ea typeface="ＭＳ Ｐゴシック" charset="0"/>
            <a:cs typeface="Calibri" charset="0"/>
            <a:sym typeface="Calibri" charset="0"/>
          </a:defRPr>
        </a:defPPr>
      </a:lstStyle>
    </a:spDef>
    <a:lnDef>
      <a:spPr bwMode="auto">
        <a:xfrm>
          <a:off x="0" y="0"/>
          <a:ext cx="1" cy="1"/>
        </a:xfrm>
        <a:custGeom>
          <a:avLst/>
          <a:gdLst/>
          <a:ahLst/>
          <a:cxnLst/>
          <a:rect l="0" t="0" r="0" b="0"/>
          <a:pathLst/>
        </a:custGeom>
        <a:solidFill>
          <a:srgbClr val="095CC4"/>
        </a:solidFill>
        <a:ln w="38100" cap="flat" cmpd="sng" algn="ctr">
          <a:solidFill>
            <a:srgbClr val="0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42900" marR="0" indent="0" algn="l" defTabSz="457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Calibri" charset="0"/>
            <a:ea typeface="ＭＳ Ｐゴシック" charset="0"/>
            <a:cs typeface="Calibri" charset="0"/>
            <a:sym typeface="Calibri" charset="0"/>
          </a:defRPr>
        </a:defPPr>
      </a:lst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42464D"/>
      </a:dk2>
      <a:lt2>
        <a:srgbClr val="D4D6D9"/>
      </a:lt2>
      <a:accent1>
        <a:srgbClr val="095CC4"/>
      </a:accent1>
      <a:accent2>
        <a:srgbClr val="1B8518"/>
      </a:accent2>
      <a:accent3>
        <a:srgbClr val="FFFFFF"/>
      </a:accent3>
      <a:accent4>
        <a:srgbClr val="000000"/>
      </a:accent4>
      <a:accent5>
        <a:srgbClr val="AAB5DE"/>
      </a:accent5>
      <a:accent6>
        <a:srgbClr val="177815"/>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TotalTime>
  <Words>2588</Words>
  <Application>Microsoft Macintosh PowerPoint</Application>
  <PresentationFormat>On-screen Show (4:3)</PresentationFormat>
  <Paragraphs>344</Paragraphs>
  <Slides>27</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Avenir</vt:lpstr>
      <vt:lpstr>Calibri</vt:lpstr>
      <vt:lpstr>ＭＳ Ｐゴシック</vt:lpstr>
      <vt:lpstr>Optima</vt:lpstr>
      <vt:lpstr>Arial</vt:lpstr>
      <vt:lpstr>Office Theme</vt:lpstr>
      <vt:lpstr>Office Theme</vt:lpstr>
      <vt:lpstr>Office Theme</vt:lpstr>
      <vt:lpstr>Opera, Cantata  and Oratorio  at Mid-Century</vt:lpstr>
      <vt:lpstr>Overview</vt:lpstr>
      <vt:lpstr>PowerPoint Presentation</vt:lpstr>
      <vt:lpstr>Public Opera: Monteverdi’s Late Operas</vt:lpstr>
      <vt:lpstr>Monteverdi’s L’Incoronazione di Poppea (1643) [NAWM 75]</vt:lpstr>
      <vt:lpstr>A brief pause to talk about (shudder!) . . . the Castrato</vt:lpstr>
      <vt:lpstr>If you want to know more. . .</vt:lpstr>
      <vt:lpstr>Opera in Rome</vt:lpstr>
      <vt:lpstr>The Spread of Italian Opera</vt:lpstr>
      <vt:lpstr>Italian Opera at Mid-Century</vt:lpstr>
      <vt:lpstr>Italian Opera Abroad</vt:lpstr>
      <vt:lpstr>Antonio Cesti, Orontea (1655)</vt:lpstr>
      <vt:lpstr>Tension Between Drama and Spectacle</vt:lpstr>
      <vt:lpstr>The Spillover</vt:lpstr>
      <vt:lpstr>Ostinato Bass</vt:lpstr>
      <vt:lpstr>Ostinato Bass</vt:lpstr>
      <vt:lpstr>Ostinato Bass</vt:lpstr>
      <vt:lpstr>Cantata</vt:lpstr>
      <vt:lpstr>Barbara Strozzi (1619–1677)</vt:lpstr>
      <vt:lpstr>Strozzi, Lagrime mie (1659)</vt:lpstr>
      <vt:lpstr>The Oratorio</vt:lpstr>
      <vt:lpstr>Giacomo Carissimi (1605–1674)</vt:lpstr>
      <vt:lpstr>Carissimi, Jepthe (ca. 1648)</vt:lpstr>
      <vt:lpstr>PowerPoint Presentation</vt:lpstr>
      <vt:lpstr>Carissimi, Jepthe (ca. 1648)</vt:lpstr>
      <vt:lpstr>PowerPoint Presentation</vt:lpstr>
      <vt:lpstr>Glossary</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 Cantata  and Oratorio  at Mid-Century</dc:title>
  <cp:lastModifiedBy>Michael Norton</cp:lastModifiedBy>
  <cp:revision>6</cp:revision>
  <dcterms:modified xsi:type="dcterms:W3CDTF">2017-08-02T23:11:59Z</dcterms:modified>
</cp:coreProperties>
</file>