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5D88-5568-47E9-B9FA-56C8352A26AA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039B-9E0A-4EFD-94E7-D45533660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389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5D88-5568-47E9-B9FA-56C8352A26AA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039B-9E0A-4EFD-94E7-D45533660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3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5D88-5568-47E9-B9FA-56C8352A26AA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039B-9E0A-4EFD-94E7-D45533660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09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5D88-5568-47E9-B9FA-56C8352A26AA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039B-9E0A-4EFD-94E7-D45533660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426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5D88-5568-47E9-B9FA-56C8352A26AA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039B-9E0A-4EFD-94E7-D45533660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96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5D88-5568-47E9-B9FA-56C8352A26AA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039B-9E0A-4EFD-94E7-D45533660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11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5D88-5568-47E9-B9FA-56C8352A26AA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039B-9E0A-4EFD-94E7-D45533660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987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5D88-5568-47E9-B9FA-56C8352A26AA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039B-9E0A-4EFD-94E7-D45533660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01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5D88-5568-47E9-B9FA-56C8352A26AA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039B-9E0A-4EFD-94E7-D45533660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838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5D88-5568-47E9-B9FA-56C8352A26AA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039B-9E0A-4EFD-94E7-D45533660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688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5D88-5568-47E9-B9FA-56C8352A26AA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039B-9E0A-4EFD-94E7-D45533660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82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C5D88-5568-47E9-B9FA-56C8352A26AA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9039B-9E0A-4EFD-94E7-D45533660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119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4952" y="1328902"/>
            <a:ext cx="3333750" cy="952500"/>
          </a:xfrm>
          <a:prstGeom prst="rect">
            <a:avLst/>
          </a:prstGeom>
        </p:spPr>
      </p:pic>
      <p:sp>
        <p:nvSpPr>
          <p:cNvPr id="7" name="Left Brace 6"/>
          <p:cNvSpPr/>
          <p:nvPr/>
        </p:nvSpPr>
        <p:spPr>
          <a:xfrm>
            <a:off x="2924503" y="1056290"/>
            <a:ext cx="197069" cy="1489841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37805" y="1144236"/>
            <a:ext cx="178523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Window = Frame</a:t>
            </a:r>
          </a:p>
          <a:p>
            <a:r>
              <a:rPr lang="en-US" dirty="0" smtClean="0"/>
              <a:t>A frame holds </a:t>
            </a:r>
          </a:p>
          <a:p>
            <a:r>
              <a:rPr lang="en-US" dirty="0"/>
              <a:t>d</a:t>
            </a:r>
            <a:r>
              <a:rPr lang="en-US" dirty="0" smtClean="0"/>
              <a:t>ifferent </a:t>
            </a:r>
          </a:p>
          <a:p>
            <a:r>
              <a:rPr lang="en-US" dirty="0" smtClean="0"/>
              <a:t>components</a:t>
            </a:r>
          </a:p>
          <a:p>
            <a:endParaRPr lang="en-US" dirty="0"/>
          </a:p>
        </p:txBody>
      </p:sp>
      <p:sp>
        <p:nvSpPr>
          <p:cNvPr id="10" name="Left Brace 9"/>
          <p:cNvSpPr/>
          <p:nvPr/>
        </p:nvSpPr>
        <p:spPr>
          <a:xfrm rot="5400000">
            <a:off x="4895522" y="-749847"/>
            <a:ext cx="272610" cy="3515557"/>
          </a:xfrm>
          <a:prstGeom prst="leftBrace">
            <a:avLst>
              <a:gd name="adj1" fmla="val 8333"/>
              <a:gd name="adj2" fmla="val 5101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274048" y="409959"/>
            <a:ext cx="41485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close, minimize and maximize buttons</a:t>
            </a:r>
          </a:p>
          <a:p>
            <a:r>
              <a:rPr lang="en-US" dirty="0"/>
              <a:t>a</a:t>
            </a:r>
            <a:r>
              <a:rPr lang="en-US" dirty="0" smtClean="0"/>
              <a:t>re part of the Frame. Clicker is the title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4270160" y="1961965"/>
            <a:ext cx="8877" cy="8078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44737" y="2786651"/>
            <a:ext cx="47490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Frame holds components each of which is </a:t>
            </a:r>
          </a:p>
          <a:p>
            <a:r>
              <a:rPr lang="en-US" dirty="0" smtClean="0"/>
              <a:t>Its own object. Arrow 1 points to a Button object</a:t>
            </a:r>
          </a:p>
          <a:p>
            <a:r>
              <a:rPr lang="en-US" dirty="0" smtClean="0"/>
              <a:t>And arrow 2 points to a </a:t>
            </a:r>
            <a:r>
              <a:rPr lang="en-US" dirty="0" err="1" smtClean="0"/>
              <a:t>TextField</a:t>
            </a:r>
            <a:r>
              <a:rPr lang="en-US" dirty="0" smtClean="0"/>
              <a:t> object.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5484431" y="1961965"/>
            <a:ext cx="8877" cy="8078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025280" y="22814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230674" y="22814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4092607" y="997265"/>
            <a:ext cx="1677878" cy="52081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4880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55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sysop</dc:creator>
  <cp:lastModifiedBy>sysop</cp:lastModifiedBy>
  <cp:revision>2</cp:revision>
  <dcterms:created xsi:type="dcterms:W3CDTF">2014-03-28T00:11:12Z</dcterms:created>
  <dcterms:modified xsi:type="dcterms:W3CDTF">2014-03-28T03:07:53Z</dcterms:modified>
</cp:coreProperties>
</file>