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776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2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9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9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2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2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1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3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9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9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A0344-58C1-D34A-AFB6-4DC9C326CF83}" type="datetimeFigureOut">
              <a:rPr lang="en-US" smtClean="0"/>
              <a:t>8/29/13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4CBC1-1061-234A-867B-8DC245FCB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4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83950" y="2579524"/>
            <a:ext cx="1152206" cy="5761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Introduction to Computers and Java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3566" y="2074775"/>
            <a:ext cx="7547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Punctuation</a:t>
            </a:r>
            <a:endParaRPr lang="en-US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5372166" y="1708564"/>
            <a:ext cx="12105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General purpose tool</a:t>
            </a:r>
            <a:endParaRPr lang="en-US" sz="900" dirty="0"/>
          </a:p>
        </p:txBody>
      </p:sp>
      <p:sp>
        <p:nvSpPr>
          <p:cNvPr id="9" name="TextBox 8"/>
          <p:cNvSpPr txBox="1"/>
          <p:nvPr/>
        </p:nvSpPr>
        <p:spPr>
          <a:xfrm>
            <a:off x="6335627" y="3624382"/>
            <a:ext cx="12691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00"/>
            </a:lvl1pPr>
          </a:lstStyle>
          <a:p>
            <a:r>
              <a:rPr lang="en-US" dirty="0"/>
              <a:t>CPU=Brain</a:t>
            </a:r>
          </a:p>
          <a:p>
            <a:r>
              <a:rPr lang="en-US" dirty="0"/>
              <a:t>Fetch, decode, execute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99166" y="1227722"/>
            <a:ext cx="17352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Make useful specialized software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6396817" y="852724"/>
            <a:ext cx="8555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Art (creative)?</a:t>
            </a:r>
            <a:endParaRPr lang="en-US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6636011" y="3161362"/>
            <a:ext cx="701672" cy="2308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900" dirty="0" smtClean="0"/>
              <a:t>Hardware?</a:t>
            </a:r>
            <a:endParaRPr lang="en-US" sz="900" dirty="0"/>
          </a:p>
        </p:txBody>
      </p:sp>
      <p:sp>
        <p:nvSpPr>
          <p:cNvPr id="14" name="TextBox 13"/>
          <p:cNvSpPr txBox="1"/>
          <p:nvPr/>
        </p:nvSpPr>
        <p:spPr>
          <a:xfrm>
            <a:off x="7799978" y="3666080"/>
            <a:ext cx="738359" cy="2308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900" dirty="0" smtClean="0"/>
              <a:t>ALU and CU</a:t>
            </a:r>
            <a:endParaRPr lang="en-US" sz="900" dirty="0"/>
          </a:p>
        </p:txBody>
      </p:sp>
      <p:sp>
        <p:nvSpPr>
          <p:cNvPr id="15" name="TextBox 14"/>
          <p:cNvSpPr txBox="1"/>
          <p:nvPr/>
        </p:nvSpPr>
        <p:spPr>
          <a:xfrm>
            <a:off x="5671638" y="863130"/>
            <a:ext cx="6877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Discipline?</a:t>
            </a:r>
            <a:endParaRPr lang="en-US" sz="900" dirty="0"/>
          </a:p>
        </p:txBody>
      </p:sp>
      <p:sp>
        <p:nvSpPr>
          <p:cNvPr id="16" name="TextBox 15"/>
          <p:cNvSpPr txBox="1"/>
          <p:nvPr/>
        </p:nvSpPr>
        <p:spPr>
          <a:xfrm>
            <a:off x="5381406" y="3574657"/>
            <a:ext cx="10154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Operating System</a:t>
            </a:r>
            <a:endParaRPr lang="en-US" sz="900" dirty="0"/>
          </a:p>
        </p:txBody>
      </p:sp>
      <p:sp>
        <p:nvSpPr>
          <p:cNvPr id="17" name="TextBox 16"/>
          <p:cNvSpPr txBox="1"/>
          <p:nvPr/>
        </p:nvSpPr>
        <p:spPr>
          <a:xfrm>
            <a:off x="3854516" y="3524815"/>
            <a:ext cx="8210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Programming</a:t>
            </a:r>
            <a:endParaRPr lang="en-US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5598814" y="2749177"/>
            <a:ext cx="10946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Hardware Software</a:t>
            </a:r>
            <a:endParaRPr lang="en-US" sz="900" dirty="0"/>
          </a:p>
        </p:txBody>
      </p:sp>
      <p:sp>
        <p:nvSpPr>
          <p:cNvPr id="19" name="TextBox 18"/>
          <p:cNvSpPr txBox="1"/>
          <p:nvPr/>
        </p:nvSpPr>
        <p:spPr>
          <a:xfrm>
            <a:off x="4930372" y="3158576"/>
            <a:ext cx="657009" cy="2308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/>
            </a:lvl1pPr>
          </a:lstStyle>
          <a:p>
            <a:r>
              <a:rPr lang="en-US" dirty="0"/>
              <a:t>Software?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59390" y="4146114"/>
            <a:ext cx="1657293" cy="2308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00"/>
            </a:lvl1pPr>
          </a:lstStyle>
          <a:p>
            <a:r>
              <a:rPr lang="en-US" dirty="0" smtClean="0"/>
              <a:t>Main Memory = RAM = Volatile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359390" y="4545527"/>
            <a:ext cx="2568394" cy="2308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00"/>
            </a:lvl1pPr>
          </a:lstStyle>
          <a:p>
            <a:r>
              <a:rPr lang="en-US" dirty="0" smtClean="0"/>
              <a:t>Aux storage = Safe storage = hard drive, floppy,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386150" y="4928759"/>
            <a:ext cx="970206" cy="2308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00"/>
            </a:lvl1pPr>
          </a:lstStyle>
          <a:p>
            <a:r>
              <a:rPr lang="en-US" dirty="0" smtClean="0"/>
              <a:t>Input (keyboard)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376465" y="5321712"/>
            <a:ext cx="996355" cy="2308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00"/>
            </a:lvl1pPr>
          </a:lstStyle>
          <a:p>
            <a:r>
              <a:rPr lang="en-US" dirty="0" smtClean="0"/>
              <a:t>Output (monitor)</a:t>
            </a:r>
            <a:endParaRPr lang="en-US" dirty="0"/>
          </a:p>
        </p:txBody>
      </p:sp>
      <p:cxnSp>
        <p:nvCxnSpPr>
          <p:cNvPr id="26" name="Straight Connector 25"/>
          <p:cNvCxnSpPr>
            <a:stCxn id="18" idx="2"/>
            <a:endCxn id="19" idx="3"/>
          </p:cNvCxnSpPr>
          <p:nvPr/>
        </p:nvCxnSpPr>
        <p:spPr>
          <a:xfrm flipH="1">
            <a:off x="5587381" y="2980009"/>
            <a:ext cx="558781" cy="2939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8" idx="1"/>
          </p:cNvCxnSpPr>
          <p:nvPr/>
        </p:nvCxnSpPr>
        <p:spPr>
          <a:xfrm flipH="1" flipV="1">
            <a:off x="4934521" y="2841992"/>
            <a:ext cx="664293" cy="226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3" idx="0"/>
            <a:endCxn id="18" idx="2"/>
          </p:cNvCxnSpPr>
          <p:nvPr/>
        </p:nvCxnSpPr>
        <p:spPr>
          <a:xfrm flipH="1" flipV="1">
            <a:off x="6146162" y="2980009"/>
            <a:ext cx="840685" cy="1813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9" idx="0"/>
          </p:cNvCxnSpPr>
          <p:nvPr/>
        </p:nvCxnSpPr>
        <p:spPr>
          <a:xfrm flipH="1">
            <a:off x="6970214" y="3392194"/>
            <a:ext cx="49844" cy="2321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2"/>
          </p:cNvCxnSpPr>
          <p:nvPr/>
        </p:nvCxnSpPr>
        <p:spPr>
          <a:xfrm flipH="1">
            <a:off x="6906159" y="3993714"/>
            <a:ext cx="64055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862659" y="4376946"/>
            <a:ext cx="43501" cy="1385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817272" y="4776359"/>
            <a:ext cx="43501" cy="1385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6758790" y="5183167"/>
            <a:ext cx="43501" cy="1385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7604800" y="3744512"/>
            <a:ext cx="195178" cy="369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9" idx="2"/>
            <a:endCxn id="16" idx="0"/>
          </p:cNvCxnSpPr>
          <p:nvPr/>
        </p:nvCxnSpPr>
        <p:spPr>
          <a:xfrm>
            <a:off x="5258877" y="3389408"/>
            <a:ext cx="630235" cy="1852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4926877" y="3392194"/>
            <a:ext cx="338160" cy="2354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745844" y="3565061"/>
            <a:ext cx="7132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Application</a:t>
            </a:r>
            <a:endParaRPr lang="en-US" sz="900" dirty="0"/>
          </a:p>
        </p:txBody>
      </p:sp>
      <p:sp>
        <p:nvSpPr>
          <p:cNvPr id="48" name="Oval 47"/>
          <p:cNvSpPr/>
          <p:nvPr/>
        </p:nvSpPr>
        <p:spPr>
          <a:xfrm>
            <a:off x="4784422" y="3755647"/>
            <a:ext cx="587810" cy="2380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user</a:t>
            </a:r>
            <a:endParaRPr lang="en-US" sz="900" dirty="0">
              <a:solidFill>
                <a:srgbClr val="000000"/>
              </a:solidFill>
            </a:endParaRPr>
          </a:p>
        </p:txBody>
      </p:sp>
      <p:cxnSp>
        <p:nvCxnSpPr>
          <p:cNvPr id="57" name="Straight Connector 56"/>
          <p:cNvCxnSpPr>
            <a:stCxn id="19" idx="1"/>
            <a:endCxn id="17" idx="0"/>
          </p:cNvCxnSpPr>
          <p:nvPr/>
        </p:nvCxnSpPr>
        <p:spPr>
          <a:xfrm flipH="1">
            <a:off x="4265061" y="3273992"/>
            <a:ext cx="665311" cy="2508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373405" y="3765679"/>
            <a:ext cx="1303662" cy="2308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Instructions = algorithm</a:t>
            </a:r>
            <a:endParaRPr lang="en-US" sz="900" dirty="0"/>
          </a:p>
        </p:txBody>
      </p:sp>
      <p:sp>
        <p:nvSpPr>
          <p:cNvPr id="65" name="TextBox 64"/>
          <p:cNvSpPr txBox="1"/>
          <p:nvPr/>
        </p:nvSpPr>
        <p:spPr>
          <a:xfrm>
            <a:off x="3373405" y="4030698"/>
            <a:ext cx="10739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High level program</a:t>
            </a:r>
            <a:endParaRPr lang="en-US" sz="900" dirty="0"/>
          </a:p>
        </p:txBody>
      </p:sp>
      <p:sp>
        <p:nvSpPr>
          <p:cNvPr id="66" name="TextBox 65"/>
          <p:cNvSpPr txBox="1"/>
          <p:nvPr/>
        </p:nvSpPr>
        <p:spPr>
          <a:xfrm>
            <a:off x="1480067" y="4376946"/>
            <a:ext cx="1787249" cy="2308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Byte Code (machine independent)</a:t>
            </a:r>
            <a:endParaRPr lang="en-US" sz="900" dirty="0"/>
          </a:p>
        </p:txBody>
      </p:sp>
      <p:cxnSp>
        <p:nvCxnSpPr>
          <p:cNvPr id="67" name="Straight Connector 66"/>
          <p:cNvCxnSpPr>
            <a:stCxn id="71" idx="2"/>
          </p:cNvCxnSpPr>
          <p:nvPr/>
        </p:nvCxnSpPr>
        <p:spPr>
          <a:xfrm flipH="1">
            <a:off x="2382254" y="4261530"/>
            <a:ext cx="14834" cy="115416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607990" y="4056365"/>
            <a:ext cx="530915" cy="21544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/>
              <a:t>Compile</a:t>
            </a:r>
            <a:endParaRPr lang="en-US" sz="800" dirty="0"/>
          </a:p>
        </p:txBody>
      </p:sp>
      <p:sp>
        <p:nvSpPr>
          <p:cNvPr id="71" name="TextBox 70"/>
          <p:cNvSpPr txBox="1"/>
          <p:nvPr/>
        </p:nvSpPr>
        <p:spPr>
          <a:xfrm>
            <a:off x="2205005" y="4030698"/>
            <a:ext cx="3841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Java</a:t>
            </a:r>
            <a:endParaRPr lang="en-US" sz="900" dirty="0"/>
          </a:p>
        </p:txBody>
      </p:sp>
      <p:cxnSp>
        <p:nvCxnSpPr>
          <p:cNvPr id="73" name="Straight Connector 72"/>
          <p:cNvCxnSpPr>
            <a:endCxn id="74" idx="0"/>
          </p:cNvCxnSpPr>
          <p:nvPr/>
        </p:nvCxnSpPr>
        <p:spPr>
          <a:xfrm>
            <a:off x="2379042" y="4640169"/>
            <a:ext cx="139456" cy="269505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480067" y="4909674"/>
            <a:ext cx="2076861" cy="2308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Machine Language(machine dependent)</a:t>
            </a:r>
            <a:endParaRPr lang="en-US" sz="900" dirty="0"/>
          </a:p>
        </p:txBody>
      </p:sp>
      <p:sp>
        <p:nvSpPr>
          <p:cNvPr id="75" name="TextBox 74"/>
          <p:cNvSpPr txBox="1"/>
          <p:nvPr/>
        </p:nvSpPr>
        <p:spPr>
          <a:xfrm>
            <a:off x="2589170" y="4657082"/>
            <a:ext cx="824715" cy="21544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/>
              <a:t>Interpret (JVM)</a:t>
            </a:r>
            <a:endParaRPr lang="en-US" sz="800" dirty="0"/>
          </a:p>
        </p:txBody>
      </p:sp>
      <p:sp>
        <p:nvSpPr>
          <p:cNvPr id="77" name="Oval 76"/>
          <p:cNvSpPr/>
          <p:nvPr/>
        </p:nvSpPr>
        <p:spPr>
          <a:xfrm>
            <a:off x="1644650" y="3874680"/>
            <a:ext cx="752438" cy="2380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Green Team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05360" y="1247337"/>
            <a:ext cx="10633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Programming (1.5)</a:t>
            </a:r>
            <a:endParaRPr lang="en-US" sz="900" dirty="0"/>
          </a:p>
        </p:txBody>
      </p:sp>
      <p:sp>
        <p:nvSpPr>
          <p:cNvPr id="79" name="TextBox 78"/>
          <p:cNvSpPr txBox="1"/>
          <p:nvPr/>
        </p:nvSpPr>
        <p:spPr>
          <a:xfrm>
            <a:off x="911695" y="1492399"/>
            <a:ext cx="14659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Keywords (reserved words)</a:t>
            </a:r>
            <a:endParaRPr lang="en-US" sz="900" dirty="0"/>
          </a:p>
        </p:txBody>
      </p:sp>
      <p:sp>
        <p:nvSpPr>
          <p:cNvPr id="80" name="TextBox 79"/>
          <p:cNvSpPr txBox="1"/>
          <p:nvPr/>
        </p:nvSpPr>
        <p:spPr>
          <a:xfrm>
            <a:off x="5082772" y="2035915"/>
            <a:ext cx="8835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Why program?</a:t>
            </a:r>
            <a:endParaRPr lang="en-US" sz="900" dirty="0"/>
          </a:p>
        </p:txBody>
      </p:sp>
      <p:sp>
        <p:nvSpPr>
          <p:cNvPr id="81" name="TextBox 80"/>
          <p:cNvSpPr txBox="1"/>
          <p:nvPr/>
        </p:nvSpPr>
        <p:spPr>
          <a:xfrm>
            <a:off x="963566" y="2348692"/>
            <a:ext cx="6580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identifiers</a:t>
            </a:r>
            <a:endParaRPr lang="en-US" sz="900" dirty="0"/>
          </a:p>
        </p:txBody>
      </p:sp>
      <p:sp>
        <p:nvSpPr>
          <p:cNvPr id="82" name="TextBox 81"/>
          <p:cNvSpPr txBox="1"/>
          <p:nvPr/>
        </p:nvSpPr>
        <p:spPr>
          <a:xfrm>
            <a:off x="1038273" y="2726576"/>
            <a:ext cx="7505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Syntax rules</a:t>
            </a:r>
            <a:endParaRPr lang="en-US" sz="900" dirty="0"/>
          </a:p>
        </p:txBody>
      </p:sp>
      <p:sp>
        <p:nvSpPr>
          <p:cNvPr id="83" name="TextBox 82"/>
          <p:cNvSpPr txBox="1"/>
          <p:nvPr/>
        </p:nvSpPr>
        <p:spPr>
          <a:xfrm>
            <a:off x="963566" y="1805083"/>
            <a:ext cx="6595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Operators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0663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110</Words>
  <Application>Microsoft Macintosh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Harris</dc:creator>
  <cp:lastModifiedBy>Nancy Harris</cp:lastModifiedBy>
  <cp:revision>4</cp:revision>
  <dcterms:created xsi:type="dcterms:W3CDTF">2013-08-29T15:20:13Z</dcterms:created>
  <dcterms:modified xsi:type="dcterms:W3CDTF">2013-08-29T15:52:45Z</dcterms:modified>
</cp:coreProperties>
</file>