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233F7A-3C1F-164E-8C44-D08AB2F2479B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641B64F-6539-7E4F-B1AA-2A4E581C9A9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make sure that our programs work before we send them to </a:t>
            </a:r>
            <a:r>
              <a:rPr lang="en-US" dirty="0" err="1" smtClean="0"/>
              <a:t>webcat</a:t>
            </a:r>
            <a:r>
              <a:rPr lang="en-US" dirty="0" smtClean="0"/>
              <a:t> – 02/25/2015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78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are known.</a:t>
            </a:r>
          </a:p>
          <a:p>
            <a:r>
              <a:rPr lang="en-US" dirty="0" smtClean="0"/>
              <a:t>What the code looks like is not.</a:t>
            </a:r>
          </a:p>
          <a:p>
            <a:endParaRPr lang="en-US" dirty="0"/>
          </a:p>
          <a:p>
            <a:r>
              <a:rPr lang="en-US" dirty="0" smtClean="0"/>
              <a:t>Goal: Based on requirements, select representative data to thoroughly test the application.</a:t>
            </a:r>
          </a:p>
          <a:p>
            <a:endParaRPr lang="en-US" dirty="0"/>
          </a:p>
          <a:p>
            <a:r>
              <a:rPr lang="en-US" dirty="0" smtClean="0"/>
              <a:t>Think about: Norms, extremes, and boundaries.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3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box testing (clear box)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are known.</a:t>
            </a:r>
          </a:p>
          <a:p>
            <a:r>
              <a:rPr lang="en-US" dirty="0" smtClean="0"/>
              <a:t>Code is visible.</a:t>
            </a:r>
          </a:p>
          <a:p>
            <a:endParaRPr lang="en-US" dirty="0"/>
          </a:p>
          <a:p>
            <a:r>
              <a:rPr lang="en-US" dirty="0" smtClean="0"/>
              <a:t>Goal: “Exercise” every path through the system.</a:t>
            </a:r>
          </a:p>
          <a:p>
            <a:endParaRPr lang="en-US" dirty="0"/>
          </a:p>
          <a:p>
            <a:r>
              <a:rPr lang="en-US" dirty="0" smtClean="0"/>
              <a:t>Think about: </a:t>
            </a:r>
            <a:r>
              <a:rPr lang="en-US" dirty="0"/>
              <a:t>B</a:t>
            </a:r>
            <a:r>
              <a:rPr lang="en-US" dirty="0" smtClean="0"/>
              <a:t>oth sides of each branch. Possible data failures. When loops, iterate zero, one, many times.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5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prove the existence of flaws that can be repaired. </a:t>
            </a:r>
          </a:p>
          <a:p>
            <a:endParaRPr lang="en-US" dirty="0"/>
          </a:p>
          <a:p>
            <a:r>
              <a:rPr lang="en-US" dirty="0" smtClean="0"/>
              <a:t>Except for the most trivial programs, you cannot prove that the program works perfectly.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4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 – testing individual components, like a single method.</a:t>
            </a:r>
            <a:endParaRPr lang="en-US" dirty="0"/>
          </a:p>
          <a:p>
            <a:r>
              <a:rPr lang="en-US" dirty="0" smtClean="0"/>
              <a:t>Integration test – testing components that have been put together, like a class or a module.</a:t>
            </a:r>
            <a:endParaRPr lang="en-US" dirty="0"/>
          </a:p>
          <a:p>
            <a:r>
              <a:rPr lang="en-US" dirty="0" smtClean="0"/>
              <a:t>System test – testing the full system. </a:t>
            </a:r>
          </a:p>
          <a:p>
            <a:endParaRPr lang="en-US" dirty="0"/>
          </a:p>
          <a:p>
            <a:r>
              <a:rPr lang="en-US" dirty="0" smtClean="0"/>
              <a:t>Test / test case – A test is a collection of individual test cases.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82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going to explore testing and then tomorrow, we will use a tool called </a:t>
            </a:r>
            <a:r>
              <a:rPr lang="en-US" dirty="0" err="1" smtClean="0"/>
              <a:t>JUnit</a:t>
            </a:r>
            <a:r>
              <a:rPr lang="en-US" dirty="0" smtClean="0"/>
              <a:t> to unit test our code.</a:t>
            </a:r>
          </a:p>
          <a:p>
            <a:endParaRPr lang="en-US" dirty="0"/>
          </a:p>
          <a:p>
            <a:r>
              <a:rPr lang="en-US" dirty="0" smtClean="0"/>
              <a:t>With </a:t>
            </a:r>
            <a:r>
              <a:rPr lang="en-US" dirty="0" err="1" smtClean="0"/>
              <a:t>JUnit</a:t>
            </a:r>
            <a:r>
              <a:rPr lang="en-US" dirty="0" smtClean="0"/>
              <a:t>, you will build assertions into the test. When an assertion fails, the test case fails.</a:t>
            </a:r>
          </a:p>
          <a:p>
            <a:endParaRPr lang="en-US" dirty="0"/>
          </a:p>
          <a:p>
            <a:r>
              <a:rPr lang="en-US" dirty="0" err="1" smtClean="0"/>
              <a:t>JUnit</a:t>
            </a:r>
            <a:r>
              <a:rPr lang="en-US" dirty="0" smtClean="0"/>
              <a:t> is what </a:t>
            </a:r>
            <a:r>
              <a:rPr lang="en-US" dirty="0" err="1" smtClean="0"/>
              <a:t>WebCAT</a:t>
            </a:r>
            <a:r>
              <a:rPr lang="en-US" dirty="0" smtClean="0"/>
              <a:t> uses to run tests.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0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explore testing. As you do the board activities we’ll gather together to discuss the different tests. </a:t>
            </a:r>
          </a:p>
          <a:p>
            <a:r>
              <a:rPr lang="en-US" dirty="0" smtClean="0"/>
              <a:t>Part 1 – As you choose the arguments to pass to the method reverse, think about how each is unique. What makes one test case different from </a:t>
            </a:r>
            <a:r>
              <a:rPr lang="en-US" smtClean="0"/>
              <a:t>the next?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94133"/>
      </p:ext>
    </p:extLst>
  </p:cSld>
  <p:clrMapOvr>
    <a:masterClrMapping/>
  </p:clrMapOvr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21</TotalTime>
  <Words>310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CS139</vt:lpstr>
      <vt:lpstr>Custom Design</vt:lpstr>
      <vt:lpstr>Testing strategies</vt:lpstr>
      <vt:lpstr>What is testing?</vt:lpstr>
      <vt:lpstr>Black box testing</vt:lpstr>
      <vt:lpstr>White box testing (clear box)</vt:lpstr>
      <vt:lpstr>Goal of testing</vt:lpstr>
      <vt:lpstr>Other terms</vt:lpstr>
      <vt:lpstr>Today’s activity </vt:lpstr>
      <vt:lpstr>Today’s activity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strategies</dc:title>
  <dc:creator>Nancy Harris</dc:creator>
  <cp:lastModifiedBy>Nancy Harris</cp:lastModifiedBy>
  <cp:revision>3</cp:revision>
  <dcterms:created xsi:type="dcterms:W3CDTF">2015-02-24T21:02:47Z</dcterms:created>
  <dcterms:modified xsi:type="dcterms:W3CDTF">2015-02-24T21:24:35Z</dcterms:modified>
</cp:coreProperties>
</file>