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3"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41" d="100"/>
          <a:sy n="141" d="100"/>
        </p:scale>
        <p:origin x="-1376"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2382" y="6400800"/>
            <a:ext cx="9141619" cy="457200"/>
          </a:xfrm>
          <a:prstGeom prst="rect">
            <a:avLst/>
          </a:prstGeom>
          <a:solidFill>
            <a:srgbClr val="45008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1619" cy="63500"/>
          </a:xfrm>
          <a:prstGeom prst="rect">
            <a:avLst/>
          </a:prstGeom>
          <a:solidFill>
            <a:srgbClr val="9C8D1E"/>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p:cNvCxnSpPr/>
          <p:nvPr/>
        </p:nvCxnSpPr>
        <p:spPr>
          <a:xfrm>
            <a:off x="906066" y="4343400"/>
            <a:ext cx="740687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822960" y="758952"/>
            <a:ext cx="7543800" cy="3566160"/>
          </a:xfrm>
        </p:spPr>
        <p:txBody>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0"/>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3"/>
          <p:cNvSpPr>
            <a:spLocks noGrp="1"/>
          </p:cNvSpPr>
          <p:nvPr>
            <p:ph type="dt" sz="half" idx="10"/>
          </p:nvPr>
        </p:nvSpPr>
        <p:spPr/>
        <p:txBody>
          <a:bodyPr/>
          <a:lstStyle>
            <a:lvl1pPr>
              <a:defRPr/>
            </a:lvl1pPr>
          </a:lstStyle>
          <a:p>
            <a:fld id="{DD01BB68-47E5-0946-B7CB-167080EA8870}" type="datetimeFigureOut">
              <a:rPr lang="en-US" smtClean="0"/>
              <a:t>2/9/15</a:t>
            </a:fld>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F2B74F9E-87D8-CF4E-8F36-7D389FBBBC77}" type="slidenum">
              <a:rPr lang="en-US" smtClean="0"/>
              <a:t>‹#›</a:t>
            </a:fld>
            <a:endParaRPr lang="en-US"/>
          </a:p>
        </p:txBody>
      </p:sp>
    </p:spTree>
    <p:extLst>
      <p:ext uri="{BB962C8B-B14F-4D97-AF65-F5344CB8AC3E}">
        <p14:creationId xmlns:p14="http://schemas.microsoft.com/office/powerpoint/2010/main" val="4145655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fld id="{DD01BB68-47E5-0946-B7CB-167080EA8870}" type="datetimeFigureOut">
              <a:rPr lang="en-US" smtClean="0"/>
              <a:t>2/9/15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2B74F9E-87D8-CF4E-8F36-7D389FBBBC77}" type="slidenum">
              <a:rPr lang="en-US" smtClean="0"/>
              <a:t>‹#›</a:t>
            </a:fld>
            <a:endParaRPr lang="en-US"/>
          </a:p>
        </p:txBody>
      </p:sp>
    </p:spTree>
    <p:extLst>
      <p:ext uri="{BB962C8B-B14F-4D97-AF65-F5344CB8AC3E}">
        <p14:creationId xmlns:p14="http://schemas.microsoft.com/office/powerpoint/2010/main" val="3274218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1619"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4778"/>
            <a:ext cx="5800725"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3"/>
          <p:cNvSpPr>
            <a:spLocks noGrp="1"/>
          </p:cNvSpPr>
          <p:nvPr>
            <p:ph type="dt" sz="half" idx="10"/>
          </p:nvPr>
        </p:nvSpPr>
        <p:spPr/>
        <p:txBody>
          <a:bodyPr/>
          <a:lstStyle>
            <a:lvl1pPr>
              <a:defRPr/>
            </a:lvl1pPr>
          </a:lstStyle>
          <a:p>
            <a:fld id="{DD01BB68-47E5-0946-B7CB-167080EA8870}" type="datetimeFigureOut">
              <a:rPr lang="en-US" smtClean="0"/>
              <a:t>2/9/15</a:t>
            </a:fld>
            <a:endParaRPr lang="en-US"/>
          </a:p>
        </p:txBody>
      </p:sp>
      <p:sp>
        <p:nvSpPr>
          <p:cNvPr id="7" name="Footer Placeholder 4"/>
          <p:cNvSpPr>
            <a:spLocks noGrp="1"/>
          </p:cNvSpPr>
          <p:nvPr>
            <p:ph type="ftr" sz="quarter" idx="11"/>
          </p:nvPr>
        </p:nvSpPr>
        <p:spPr/>
        <p:txBody>
          <a:bodyPr/>
          <a:lstStyle>
            <a:lvl1pPr>
              <a:defRPr/>
            </a:lvl1pPr>
          </a:lstStyle>
          <a:p>
            <a:endParaRPr lang="en-US"/>
          </a:p>
        </p:txBody>
      </p:sp>
      <p:sp>
        <p:nvSpPr>
          <p:cNvPr id="8" name="Slide Number Placeholder 5"/>
          <p:cNvSpPr>
            <a:spLocks noGrp="1"/>
          </p:cNvSpPr>
          <p:nvPr>
            <p:ph type="sldNum" sz="quarter" idx="12"/>
          </p:nvPr>
        </p:nvSpPr>
        <p:spPr/>
        <p:txBody>
          <a:bodyPr/>
          <a:lstStyle>
            <a:lvl1pPr>
              <a:defRPr/>
            </a:lvl1pPr>
          </a:lstStyle>
          <a:p>
            <a:fld id="{F2B74F9E-87D8-CF4E-8F36-7D389FBBBC77}" type="slidenum">
              <a:rPr lang="en-US" smtClean="0"/>
              <a:t>‹#›</a:t>
            </a:fld>
            <a:endParaRPr lang="en-US"/>
          </a:p>
        </p:txBody>
      </p:sp>
    </p:spTree>
    <p:extLst>
      <p:ext uri="{BB962C8B-B14F-4D97-AF65-F5344CB8AC3E}">
        <p14:creationId xmlns:p14="http://schemas.microsoft.com/office/powerpoint/2010/main" val="26433275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6481" y="273629"/>
            <a:ext cx="8226719" cy="1143480"/>
          </a:xfrm>
        </p:spPr>
        <p:txBody>
          <a:bodyPr/>
          <a:lstStyle/>
          <a:p>
            <a:r>
              <a:rPr lang="en-US" smtClean="0"/>
              <a:t>Click to edit Master title style</a:t>
            </a:r>
            <a:endParaRPr lang="en-US"/>
          </a:p>
        </p:txBody>
      </p:sp>
      <p:sp>
        <p:nvSpPr>
          <p:cNvPr id="3" name="Date Placeholder 2"/>
          <p:cNvSpPr>
            <a:spLocks noGrp="1"/>
          </p:cNvSpPr>
          <p:nvPr>
            <p:ph type="dt" idx="10"/>
          </p:nvPr>
        </p:nvSpPr>
        <p:spPr>
          <a:xfrm>
            <a:off x="456010" y="6246814"/>
            <a:ext cx="2128838" cy="471487"/>
          </a:xfrm>
        </p:spPr>
        <p:txBody>
          <a:bodyPr/>
          <a:lstStyle>
            <a:lvl1pPr>
              <a:defRPr/>
            </a:lvl1pPr>
          </a:lstStyle>
          <a:p>
            <a:fld id="{DD01BB68-47E5-0946-B7CB-167080EA8870}" type="datetimeFigureOut">
              <a:rPr lang="en-US" smtClean="0"/>
              <a:t>2/9/15</a:t>
            </a:fld>
            <a:endParaRPr lang="en-US"/>
          </a:p>
        </p:txBody>
      </p:sp>
      <p:sp>
        <p:nvSpPr>
          <p:cNvPr id="4" name="Footer Placeholder 3"/>
          <p:cNvSpPr>
            <a:spLocks noGrp="1"/>
          </p:cNvSpPr>
          <p:nvPr>
            <p:ph type="ftr" idx="11"/>
          </p:nvPr>
        </p:nvSpPr>
        <p:spPr>
          <a:xfrm>
            <a:off x="3127773" y="6246814"/>
            <a:ext cx="2896790" cy="471487"/>
          </a:xfrm>
        </p:spPr>
        <p:txBody>
          <a:bodyPr/>
          <a:lstStyle>
            <a:lvl1pPr>
              <a:defRPr/>
            </a:lvl1pPr>
          </a:lstStyle>
          <a:p>
            <a:endParaRPr lang="en-US"/>
          </a:p>
        </p:txBody>
      </p:sp>
      <p:sp>
        <p:nvSpPr>
          <p:cNvPr id="5" name="Slide Number Placeholder 4"/>
          <p:cNvSpPr>
            <a:spLocks noGrp="1"/>
          </p:cNvSpPr>
          <p:nvPr>
            <p:ph type="sldNum" idx="12"/>
          </p:nvPr>
        </p:nvSpPr>
        <p:spPr>
          <a:xfrm>
            <a:off x="6556772" y="6246814"/>
            <a:ext cx="2127647" cy="471487"/>
          </a:xfrm>
        </p:spPr>
        <p:txBody>
          <a:bodyPr/>
          <a:lstStyle>
            <a:lvl1pPr>
              <a:defRPr/>
            </a:lvl1pPr>
          </a:lstStyle>
          <a:p>
            <a:fld id="{F2B74F9E-87D8-CF4E-8F36-7D389FBBBC77}" type="slidenum">
              <a:rPr lang="en-US" smtClean="0"/>
              <a:t>‹#›</a:t>
            </a:fld>
            <a:endParaRPr lang="en-US"/>
          </a:p>
        </p:txBody>
      </p:sp>
    </p:spTree>
    <p:extLst>
      <p:ext uri="{BB962C8B-B14F-4D97-AF65-F5344CB8AC3E}">
        <p14:creationId xmlns:p14="http://schemas.microsoft.com/office/powerpoint/2010/main" val="37651972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95FD032-112E-F844-9071-A1BE627BB395}" type="datetimeFigureOut">
              <a:rPr lang="en-US"/>
              <a:pPr>
                <a:defRPr/>
              </a:pPr>
              <a:t>2/9/15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4B5B9A9-6807-B345-9A0F-EB084C3BB752}" type="slidenum">
              <a:rPr lang="en-US"/>
              <a:pPr>
                <a:defRPr/>
              </a:pPr>
              <a:t>‹#›</a:t>
            </a:fld>
            <a:endParaRPr lang="en-US"/>
          </a:p>
        </p:txBody>
      </p:sp>
    </p:spTree>
    <p:extLst>
      <p:ext uri="{BB962C8B-B14F-4D97-AF65-F5344CB8AC3E}">
        <p14:creationId xmlns:p14="http://schemas.microsoft.com/office/powerpoint/2010/main" val="41422397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4D7FF0E-2FA5-784D-B1F3-CD5F87F948A7}" type="datetimeFigureOut">
              <a:rPr lang="en-US"/>
              <a:pPr>
                <a:defRPr/>
              </a:pPr>
              <a:t>2/9/15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50BB1CE-5D91-2044-A767-6A4722FD822D}" type="slidenum">
              <a:rPr lang="en-US"/>
              <a:pPr>
                <a:defRPr/>
              </a:pPr>
              <a:t>‹#›</a:t>
            </a:fld>
            <a:endParaRPr lang="en-US"/>
          </a:p>
        </p:txBody>
      </p:sp>
    </p:spTree>
    <p:extLst>
      <p:ext uri="{BB962C8B-B14F-4D97-AF65-F5344CB8AC3E}">
        <p14:creationId xmlns:p14="http://schemas.microsoft.com/office/powerpoint/2010/main" val="1208563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3"/>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8"/>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88656F1-599D-184D-9615-096FE69ED5E8}" type="datetimeFigureOut">
              <a:rPr lang="en-US"/>
              <a:pPr>
                <a:defRPr/>
              </a:pPr>
              <a:t>2/9/15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CA9BF09-8162-384A-A479-E90B2930C184}" type="slidenum">
              <a:rPr lang="en-US"/>
              <a:pPr>
                <a:defRPr/>
              </a:pPr>
              <a:t>‹#›</a:t>
            </a:fld>
            <a:endParaRPr lang="en-US"/>
          </a:p>
        </p:txBody>
      </p:sp>
    </p:spTree>
    <p:extLst>
      <p:ext uri="{BB962C8B-B14F-4D97-AF65-F5344CB8AC3E}">
        <p14:creationId xmlns:p14="http://schemas.microsoft.com/office/powerpoint/2010/main" val="37746531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F27E82D-25FE-1246-8351-37D7366364CA}" type="datetimeFigureOut">
              <a:rPr lang="en-US"/>
              <a:pPr>
                <a:defRPr/>
              </a:pPr>
              <a:t>2/9/15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E30203A-4E4E-E64D-A77A-484B943F87DB}" type="slidenum">
              <a:rPr lang="en-US"/>
              <a:pPr>
                <a:defRPr/>
              </a:pPr>
              <a:t>‹#›</a:t>
            </a:fld>
            <a:endParaRPr lang="en-US"/>
          </a:p>
        </p:txBody>
      </p:sp>
    </p:spTree>
    <p:extLst>
      <p:ext uri="{BB962C8B-B14F-4D97-AF65-F5344CB8AC3E}">
        <p14:creationId xmlns:p14="http://schemas.microsoft.com/office/powerpoint/2010/main" val="27727241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9"/>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2"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0B26793-391E-2B48-9ED9-D9D6E93E1DF1}" type="datetimeFigureOut">
              <a:rPr lang="en-US"/>
              <a:pPr>
                <a:defRPr/>
              </a:pPr>
              <a:t>2/9/15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6AF69F1-F75F-F94C-9077-917872B7434E}" type="slidenum">
              <a:rPr lang="en-US"/>
              <a:pPr>
                <a:defRPr/>
              </a:pPr>
              <a:t>‹#›</a:t>
            </a:fld>
            <a:endParaRPr lang="en-US"/>
          </a:p>
        </p:txBody>
      </p:sp>
    </p:spTree>
    <p:extLst>
      <p:ext uri="{BB962C8B-B14F-4D97-AF65-F5344CB8AC3E}">
        <p14:creationId xmlns:p14="http://schemas.microsoft.com/office/powerpoint/2010/main" val="4543619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603B08F-A33D-974F-A238-F40AADA05A98}" type="datetimeFigureOut">
              <a:rPr lang="en-US"/>
              <a:pPr>
                <a:defRPr/>
              </a:pPr>
              <a:t>2/9/15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DCAD94D-5E2F-E346-B22C-3D6F21BD499A}" type="slidenum">
              <a:rPr lang="en-US"/>
              <a:pPr>
                <a:defRPr/>
              </a:pPr>
              <a:t>‹#›</a:t>
            </a:fld>
            <a:endParaRPr lang="en-US"/>
          </a:p>
        </p:txBody>
      </p:sp>
    </p:spTree>
    <p:extLst>
      <p:ext uri="{BB962C8B-B14F-4D97-AF65-F5344CB8AC3E}">
        <p14:creationId xmlns:p14="http://schemas.microsoft.com/office/powerpoint/2010/main" val="8104162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D723329-841F-7749-868A-BAA6BB4CADE9}" type="datetimeFigureOut">
              <a:rPr lang="en-US"/>
              <a:pPr>
                <a:defRPr/>
              </a:pPr>
              <a:t>2/9/15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3F1C3F9-BE4C-EE4A-A190-D029CC6FB912}" type="slidenum">
              <a:rPr lang="en-US"/>
              <a:pPr>
                <a:defRPr/>
              </a:pPr>
              <a:t>‹#›</a:t>
            </a:fld>
            <a:endParaRPr lang="en-US"/>
          </a:p>
        </p:txBody>
      </p:sp>
    </p:spTree>
    <p:extLst>
      <p:ext uri="{BB962C8B-B14F-4D97-AF65-F5344CB8AC3E}">
        <p14:creationId xmlns:p14="http://schemas.microsoft.com/office/powerpoint/2010/main" val="2528350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sz="2800"/>
            </a:lvl1pPr>
            <a:lvl2pPr>
              <a:defRPr sz="2400"/>
            </a:lvl2pPr>
            <a:lvl3pPr>
              <a:defRPr sz="20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fld id="{DD01BB68-47E5-0946-B7CB-167080EA8870}" type="datetimeFigureOut">
              <a:rPr lang="en-US" smtClean="0"/>
              <a:t>2/9/15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2B74F9E-87D8-CF4E-8F36-7D389FBBBC77}" type="slidenum">
              <a:rPr lang="en-US" smtClean="0"/>
              <a:t>‹#›</a:t>
            </a:fld>
            <a:endParaRPr lang="en-US"/>
          </a:p>
        </p:txBody>
      </p:sp>
    </p:spTree>
    <p:extLst>
      <p:ext uri="{BB962C8B-B14F-4D97-AF65-F5344CB8AC3E}">
        <p14:creationId xmlns:p14="http://schemas.microsoft.com/office/powerpoint/2010/main" val="30196316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391" y="987430"/>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40F75FA-CB38-3B49-8C46-D2862DE05046}" type="datetimeFigureOut">
              <a:rPr lang="en-US"/>
              <a:pPr>
                <a:defRPr/>
              </a:pPr>
              <a:t>2/9/15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20B2E2B-91D4-7C44-9440-D9614D9050D6}" type="slidenum">
              <a:rPr lang="en-US"/>
              <a:pPr>
                <a:defRPr/>
              </a:pPr>
              <a:t>‹#›</a:t>
            </a:fld>
            <a:endParaRPr lang="en-US"/>
          </a:p>
        </p:txBody>
      </p:sp>
    </p:spTree>
    <p:extLst>
      <p:ext uri="{BB962C8B-B14F-4D97-AF65-F5344CB8AC3E}">
        <p14:creationId xmlns:p14="http://schemas.microsoft.com/office/powerpoint/2010/main" val="29572436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391" y="987430"/>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2C45A14-5D94-4E44-914E-13553537D798}" type="datetimeFigureOut">
              <a:rPr lang="en-US"/>
              <a:pPr>
                <a:defRPr/>
              </a:pPr>
              <a:t>2/9/15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4F0F4AF-D3B1-D64D-969A-4A423BA9B0E5}" type="slidenum">
              <a:rPr lang="en-US"/>
              <a:pPr>
                <a:defRPr/>
              </a:pPr>
              <a:t>‹#›</a:t>
            </a:fld>
            <a:endParaRPr lang="en-US"/>
          </a:p>
        </p:txBody>
      </p:sp>
    </p:spTree>
    <p:extLst>
      <p:ext uri="{BB962C8B-B14F-4D97-AF65-F5344CB8AC3E}">
        <p14:creationId xmlns:p14="http://schemas.microsoft.com/office/powerpoint/2010/main" val="574291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58D65A8-7687-124A-947D-8C3D93AC62DD}" type="datetimeFigureOut">
              <a:rPr lang="en-US"/>
              <a:pPr>
                <a:defRPr/>
              </a:pPr>
              <a:t>2/9/15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09BC5F6-368A-FF4C-8EBA-569DD72E352E}" type="slidenum">
              <a:rPr lang="en-US"/>
              <a:pPr>
                <a:defRPr/>
              </a:pPr>
              <a:t>‹#›</a:t>
            </a:fld>
            <a:endParaRPr lang="en-US"/>
          </a:p>
        </p:txBody>
      </p:sp>
    </p:spTree>
    <p:extLst>
      <p:ext uri="{BB962C8B-B14F-4D97-AF65-F5344CB8AC3E}">
        <p14:creationId xmlns:p14="http://schemas.microsoft.com/office/powerpoint/2010/main" val="18942822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2"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78BDB3D-F631-234D-8C10-F0F5CE5AF144}" type="datetimeFigureOut">
              <a:rPr lang="en-US"/>
              <a:pPr>
                <a:defRPr/>
              </a:pPr>
              <a:t>2/9/15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7BB8652-B234-CD41-A8DC-3C85453BE6F1}" type="slidenum">
              <a:rPr lang="en-US"/>
              <a:pPr>
                <a:defRPr/>
              </a:pPr>
              <a:t>‹#›</a:t>
            </a:fld>
            <a:endParaRPr lang="en-US"/>
          </a:p>
        </p:txBody>
      </p:sp>
    </p:spTree>
    <p:extLst>
      <p:ext uri="{BB962C8B-B14F-4D97-AF65-F5344CB8AC3E}">
        <p14:creationId xmlns:p14="http://schemas.microsoft.com/office/powerpoint/2010/main" val="2204968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2382" y="6400800"/>
            <a:ext cx="9141619" cy="457200"/>
          </a:xfrm>
          <a:prstGeom prst="rect">
            <a:avLst/>
          </a:prstGeom>
          <a:solidFill>
            <a:srgbClr val="45008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1619" cy="63500"/>
          </a:xfrm>
          <a:prstGeom prst="rect">
            <a:avLst/>
          </a:prstGeom>
          <a:solidFill>
            <a:srgbClr val="CBB677"/>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p:cNvCxnSpPr/>
          <p:nvPr/>
        </p:nvCxnSpPr>
        <p:spPr>
          <a:xfrm>
            <a:off x="906066" y="4343400"/>
            <a:ext cx="740687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22960" y="758952"/>
            <a:ext cx="7543800" cy="3566160"/>
          </a:xfrm>
        </p:spPr>
        <p:txBody>
          <a:bodyPr anchorCtr="0"/>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a:defRPr/>
            </a:lvl1pPr>
          </a:lstStyle>
          <a:p>
            <a:fld id="{DD01BB68-47E5-0946-B7CB-167080EA8870}" type="datetimeFigureOut">
              <a:rPr lang="en-US" smtClean="0"/>
              <a:t>2/9/15</a:t>
            </a:fld>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F2B74F9E-87D8-CF4E-8F36-7D389FBBBC77}" type="slidenum">
              <a:rPr lang="en-US" smtClean="0"/>
              <a:t>‹#›</a:t>
            </a:fld>
            <a:endParaRPr lang="en-US"/>
          </a:p>
        </p:txBody>
      </p:sp>
    </p:spTree>
    <p:extLst>
      <p:ext uri="{BB962C8B-B14F-4D97-AF65-F5344CB8AC3E}">
        <p14:creationId xmlns:p14="http://schemas.microsoft.com/office/powerpoint/2010/main" val="197981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59"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fld id="{DD01BB68-47E5-0946-B7CB-167080EA8870}" type="datetimeFigureOut">
              <a:rPr lang="en-US" smtClean="0"/>
              <a:t>2/9/15</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F2B74F9E-87D8-CF4E-8F36-7D389FBBBC77}" type="slidenum">
              <a:rPr lang="en-US" smtClean="0"/>
              <a:t>‹#›</a:t>
            </a:fld>
            <a:endParaRPr lang="en-US"/>
          </a:p>
        </p:txBody>
      </p:sp>
    </p:spTree>
    <p:extLst>
      <p:ext uri="{BB962C8B-B14F-4D97-AF65-F5344CB8AC3E}">
        <p14:creationId xmlns:p14="http://schemas.microsoft.com/office/powerpoint/2010/main" val="347064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fld id="{DD01BB68-47E5-0946-B7CB-167080EA8870}" type="datetimeFigureOut">
              <a:rPr lang="en-US" smtClean="0"/>
              <a:t>2/9/15</a:t>
            </a:fld>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F2B74F9E-87D8-CF4E-8F36-7D389FBBBC77}" type="slidenum">
              <a:rPr lang="en-US" smtClean="0"/>
              <a:t>‹#›</a:t>
            </a:fld>
            <a:endParaRPr lang="en-US"/>
          </a:p>
        </p:txBody>
      </p:sp>
    </p:spTree>
    <p:extLst>
      <p:ext uri="{BB962C8B-B14F-4D97-AF65-F5344CB8AC3E}">
        <p14:creationId xmlns:p14="http://schemas.microsoft.com/office/powerpoint/2010/main" val="2278615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fld id="{DD01BB68-47E5-0946-B7CB-167080EA8870}" type="datetimeFigureOut">
              <a:rPr lang="en-US" smtClean="0"/>
              <a:t>2/9/15</a:t>
            </a:fld>
            <a:endParaRPr lang="en-US"/>
          </a:p>
        </p:txBody>
      </p:sp>
      <p:sp>
        <p:nvSpPr>
          <p:cNvPr id="4" name="Footer Placeholder 4"/>
          <p:cNvSpPr>
            <a:spLocks noGrp="1"/>
          </p:cNvSpPr>
          <p:nvPr>
            <p:ph type="ftr" sz="quarter" idx="11"/>
          </p:nvPr>
        </p:nvSpPr>
        <p:spPr/>
        <p:txBody>
          <a:bodyPr/>
          <a:lstStyle>
            <a:lvl1pPr>
              <a:defRPr/>
            </a:lvl1pPr>
          </a:lstStyle>
          <a:p>
            <a:endParaRPr lang="en-US"/>
          </a:p>
        </p:txBody>
      </p:sp>
      <p:sp>
        <p:nvSpPr>
          <p:cNvPr id="5" name="Slide Number Placeholder 5"/>
          <p:cNvSpPr>
            <a:spLocks noGrp="1"/>
          </p:cNvSpPr>
          <p:nvPr>
            <p:ph type="sldNum" sz="quarter" idx="12"/>
          </p:nvPr>
        </p:nvSpPr>
        <p:spPr/>
        <p:txBody>
          <a:bodyPr/>
          <a:lstStyle>
            <a:lvl1pPr>
              <a:defRPr/>
            </a:lvl1pPr>
          </a:lstStyle>
          <a:p>
            <a:fld id="{F2B74F9E-87D8-CF4E-8F36-7D389FBBBC77}" type="slidenum">
              <a:rPr lang="en-US" smtClean="0"/>
              <a:t>‹#›</a:t>
            </a:fld>
            <a:endParaRPr lang="en-US"/>
          </a:p>
        </p:txBody>
      </p:sp>
    </p:spTree>
    <p:extLst>
      <p:ext uri="{BB962C8B-B14F-4D97-AF65-F5344CB8AC3E}">
        <p14:creationId xmlns:p14="http://schemas.microsoft.com/office/powerpoint/2010/main" val="4215737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2382" y="6400800"/>
            <a:ext cx="9141619" cy="457200"/>
          </a:xfrm>
          <a:prstGeom prst="rect">
            <a:avLst/>
          </a:prstGeom>
          <a:solidFill>
            <a:srgbClr val="45008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2"/>
          <p:cNvSpPr/>
          <p:nvPr/>
        </p:nvSpPr>
        <p:spPr>
          <a:xfrm>
            <a:off x="0" y="6334125"/>
            <a:ext cx="9141619" cy="63500"/>
          </a:xfrm>
          <a:prstGeom prst="rect">
            <a:avLst/>
          </a:prstGeom>
          <a:solidFill>
            <a:srgbClr val="CBB677"/>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p:cNvSpPr>
            <a:spLocks noGrp="1"/>
          </p:cNvSpPr>
          <p:nvPr>
            <p:ph type="dt" sz="half" idx="10"/>
          </p:nvPr>
        </p:nvSpPr>
        <p:spPr/>
        <p:txBody>
          <a:bodyPr/>
          <a:lstStyle>
            <a:lvl1pPr>
              <a:defRPr/>
            </a:lvl1pPr>
          </a:lstStyle>
          <a:p>
            <a:fld id="{DD01BB68-47E5-0946-B7CB-167080EA8870}" type="datetimeFigureOut">
              <a:rPr lang="en-US" smtClean="0"/>
              <a:t>2/9/15</a:t>
            </a:fld>
            <a:endParaRPr lang="en-US"/>
          </a:p>
        </p:txBody>
      </p:sp>
      <p:sp>
        <p:nvSpPr>
          <p:cNvPr id="5"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8"/>
          <p:cNvSpPr>
            <a:spLocks noGrp="1"/>
          </p:cNvSpPr>
          <p:nvPr>
            <p:ph type="sldNum" sz="quarter" idx="12"/>
          </p:nvPr>
        </p:nvSpPr>
        <p:spPr/>
        <p:txBody>
          <a:bodyPr/>
          <a:lstStyle>
            <a:lvl1pPr>
              <a:defRPr/>
            </a:lvl1pPr>
          </a:lstStyle>
          <a:p>
            <a:fld id="{F2B74F9E-87D8-CF4E-8F36-7D389FBBBC77}" type="slidenum">
              <a:rPr lang="en-US" smtClean="0"/>
              <a:t>‹#›</a:t>
            </a:fld>
            <a:endParaRPr lang="en-US"/>
          </a:p>
        </p:txBody>
      </p:sp>
    </p:spTree>
    <p:extLst>
      <p:ext uri="{BB962C8B-B14F-4D97-AF65-F5344CB8AC3E}">
        <p14:creationId xmlns:p14="http://schemas.microsoft.com/office/powerpoint/2010/main" val="1285551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3038475" cy="6858000"/>
          </a:xfrm>
          <a:prstGeom prst="rect">
            <a:avLst/>
          </a:prstGeom>
          <a:solidFill>
            <a:srgbClr val="45008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3030141" y="0"/>
            <a:ext cx="47625" cy="6858000"/>
          </a:xfrm>
          <a:prstGeom prst="rect">
            <a:avLst/>
          </a:prstGeom>
          <a:solidFill>
            <a:srgbClr val="CBB677"/>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a:xfrm>
            <a:off x="348854" y="6459539"/>
            <a:ext cx="1964531" cy="365125"/>
          </a:xfrm>
        </p:spPr>
        <p:txBody>
          <a:bodyPr/>
          <a:lstStyle>
            <a:lvl1pPr algn="l">
              <a:defRPr/>
            </a:lvl1pPr>
          </a:lstStyle>
          <a:p>
            <a:fld id="{DD01BB68-47E5-0946-B7CB-167080EA8870}" type="datetimeFigureOut">
              <a:rPr lang="en-US" smtClean="0"/>
              <a:t>2/9/15</a:t>
            </a:fld>
            <a:endParaRPr lang="en-US"/>
          </a:p>
        </p:txBody>
      </p:sp>
      <p:sp>
        <p:nvSpPr>
          <p:cNvPr id="8" name="Footer Placeholder 5"/>
          <p:cNvSpPr>
            <a:spLocks noGrp="1"/>
          </p:cNvSpPr>
          <p:nvPr>
            <p:ph type="ftr" sz="quarter" idx="11"/>
          </p:nvPr>
        </p:nvSpPr>
        <p:spPr>
          <a:xfrm>
            <a:off x="3600450" y="6459539"/>
            <a:ext cx="3486150" cy="365125"/>
          </a:xfrm>
        </p:spPr>
        <p:txBody>
          <a:bodyPr/>
          <a:lstStyle>
            <a:lvl1pPr algn="l">
              <a:defRPr>
                <a:solidFill>
                  <a:schemeClr val="tx2"/>
                </a:solidFill>
              </a:defRPr>
            </a:lvl1pPr>
          </a:lstStyle>
          <a:p>
            <a:endParaRPr lang="en-US"/>
          </a:p>
        </p:txBody>
      </p:sp>
      <p:sp>
        <p:nvSpPr>
          <p:cNvPr id="9" name="Slide Number Placeholder 6"/>
          <p:cNvSpPr>
            <a:spLocks noGrp="1"/>
          </p:cNvSpPr>
          <p:nvPr>
            <p:ph type="sldNum" sz="quarter" idx="12"/>
          </p:nvPr>
        </p:nvSpPr>
        <p:spPr/>
        <p:txBody>
          <a:bodyPr/>
          <a:lstStyle>
            <a:lvl1pPr>
              <a:defRPr>
                <a:solidFill>
                  <a:schemeClr val="tx2"/>
                </a:solidFill>
              </a:defRPr>
            </a:lvl1pPr>
          </a:lstStyle>
          <a:p>
            <a:fld id="{F2B74F9E-87D8-CF4E-8F36-7D389FBBBC77}" type="slidenum">
              <a:rPr lang="en-US" smtClean="0"/>
              <a:t>‹#›</a:t>
            </a:fld>
            <a:endParaRPr lang="en-US"/>
          </a:p>
        </p:txBody>
      </p:sp>
    </p:spTree>
    <p:extLst>
      <p:ext uri="{BB962C8B-B14F-4D97-AF65-F5344CB8AC3E}">
        <p14:creationId xmlns:p14="http://schemas.microsoft.com/office/powerpoint/2010/main" val="3784621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0" y="4953000"/>
            <a:ext cx="9141619" cy="1905000"/>
          </a:xfrm>
          <a:prstGeom prst="rect">
            <a:avLst/>
          </a:prstGeom>
          <a:solidFill>
            <a:srgbClr val="45008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0" y="4914900"/>
            <a:ext cx="9141619" cy="63500"/>
          </a:xfrm>
          <a:prstGeom prst="rect">
            <a:avLst/>
          </a:prstGeom>
          <a:solidFill>
            <a:srgbClr val="CBB677"/>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4948" cy="822960"/>
          </a:xfrm>
        </p:spPr>
        <p:txBody>
          <a:bodyPr tIns="0" bIns="0">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rtlCol="0">
            <a:normAutofit/>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dirty="0"/>
          </a:p>
        </p:txBody>
      </p:sp>
      <p:sp>
        <p:nvSpPr>
          <p:cNvPr id="4" name="Text Placeholder 3"/>
          <p:cNvSpPr>
            <a:spLocks noGrp="1"/>
          </p:cNvSpPr>
          <p:nvPr>
            <p:ph type="body" sz="half" idx="2"/>
          </p:nvPr>
        </p:nvSpPr>
        <p:spPr>
          <a:xfrm>
            <a:off x="822960" y="5907023"/>
            <a:ext cx="7584948"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lvl1pPr>
              <a:defRPr/>
            </a:lvl1pPr>
          </a:lstStyle>
          <a:p>
            <a:fld id="{DD01BB68-47E5-0946-B7CB-167080EA8870}" type="datetimeFigureOut">
              <a:rPr lang="en-US" smtClean="0"/>
              <a:t>2/9/15</a:t>
            </a:fld>
            <a:endParaRPr lang="en-US"/>
          </a:p>
        </p:txBody>
      </p:sp>
      <p:sp>
        <p:nvSpPr>
          <p:cNvPr id="8" name="Footer Placeholder 5"/>
          <p:cNvSpPr>
            <a:spLocks noGrp="1"/>
          </p:cNvSpPr>
          <p:nvPr>
            <p:ph type="ftr" sz="quarter" idx="11"/>
          </p:nvPr>
        </p:nvSpPr>
        <p:spPr/>
        <p:txBody>
          <a:bodyPr/>
          <a:lstStyle>
            <a:lvl1pPr>
              <a:defRPr/>
            </a:lvl1pPr>
          </a:lstStyle>
          <a:p>
            <a:endParaRPr lang="en-US"/>
          </a:p>
        </p:txBody>
      </p:sp>
      <p:sp>
        <p:nvSpPr>
          <p:cNvPr id="9" name="Slide Number Placeholder 6"/>
          <p:cNvSpPr>
            <a:spLocks noGrp="1"/>
          </p:cNvSpPr>
          <p:nvPr>
            <p:ph type="sldNum" sz="quarter" idx="12"/>
          </p:nvPr>
        </p:nvSpPr>
        <p:spPr/>
        <p:txBody>
          <a:bodyPr/>
          <a:lstStyle>
            <a:lvl1pPr>
              <a:defRPr/>
            </a:lvl1pPr>
          </a:lstStyle>
          <a:p>
            <a:fld id="{F2B74F9E-87D8-CF4E-8F36-7D389FBBBC77}" type="slidenum">
              <a:rPr lang="en-US" smtClean="0"/>
              <a:t>‹#›</a:t>
            </a:fld>
            <a:endParaRPr lang="en-US"/>
          </a:p>
        </p:txBody>
      </p:sp>
    </p:spTree>
    <p:extLst>
      <p:ext uri="{BB962C8B-B14F-4D97-AF65-F5344CB8AC3E}">
        <p14:creationId xmlns:p14="http://schemas.microsoft.com/office/powerpoint/2010/main" val="172909954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2" Type="http://schemas.openxmlformats.org/officeDocument/2006/relationships/theme" Target="../theme/theme2.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 Id="rId9" Type="http://schemas.openxmlformats.org/officeDocument/2006/relationships/slideLayout" Target="../slideLayouts/slideLayout21.xml"/><Relationship Id="rId10"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0" cy="457200"/>
          </a:xfrm>
          <a:prstGeom prst="rect">
            <a:avLst/>
          </a:prstGeom>
          <a:solidFill>
            <a:srgbClr val="45008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6"/>
            <a:ext cx="9144000" cy="66675"/>
          </a:xfrm>
          <a:prstGeom prst="rect">
            <a:avLst/>
          </a:prstGeom>
          <a:solidFill>
            <a:srgbClr val="CBB677"/>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722" y="287339"/>
            <a:ext cx="7543800" cy="144938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1029" name="Text Placeholder 2"/>
          <p:cNvSpPr>
            <a:spLocks noGrp="1"/>
          </p:cNvSpPr>
          <p:nvPr>
            <p:ph type="body" idx="1"/>
          </p:nvPr>
        </p:nvSpPr>
        <p:spPr bwMode="auto">
          <a:xfrm>
            <a:off x="822722" y="1846264"/>
            <a:ext cx="7543800"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0" tIns="45720" rIns="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22723" y="6459539"/>
            <a:ext cx="1854994" cy="365125"/>
          </a:xfrm>
          <a:prstGeom prst="rect">
            <a:avLst/>
          </a:prstGeom>
        </p:spPr>
        <p:txBody>
          <a:bodyPr vert="horz" lIns="91440" tIns="45720" rIns="91440" bIns="45720" rtlCol="0" anchor="ctr"/>
          <a:lstStyle>
            <a:lvl1pPr algn="l" fontAlgn="auto">
              <a:spcBef>
                <a:spcPts val="0"/>
              </a:spcBef>
              <a:spcAft>
                <a:spcPts val="0"/>
              </a:spcAft>
              <a:defRPr sz="900">
                <a:solidFill>
                  <a:srgbClr val="FFFFFF"/>
                </a:solidFill>
                <a:latin typeface="+mn-lt"/>
                <a:ea typeface="+mn-ea"/>
                <a:cs typeface="+mn-cs"/>
              </a:defRPr>
            </a:lvl1pPr>
          </a:lstStyle>
          <a:p>
            <a:fld id="{DD01BB68-47E5-0946-B7CB-167080EA8870}" type="datetimeFigureOut">
              <a:rPr lang="en-US" smtClean="0"/>
              <a:t>2/9/15</a:t>
            </a:fld>
            <a:endParaRPr lang="en-US"/>
          </a:p>
        </p:txBody>
      </p:sp>
      <p:sp>
        <p:nvSpPr>
          <p:cNvPr id="5" name="Footer Placeholder 4"/>
          <p:cNvSpPr>
            <a:spLocks noGrp="1"/>
          </p:cNvSpPr>
          <p:nvPr>
            <p:ph type="ftr" sz="quarter" idx="3"/>
          </p:nvPr>
        </p:nvSpPr>
        <p:spPr>
          <a:xfrm>
            <a:off x="2764632" y="6459539"/>
            <a:ext cx="3617119" cy="365125"/>
          </a:xfrm>
          <a:prstGeom prst="rect">
            <a:avLst/>
          </a:prstGeom>
        </p:spPr>
        <p:txBody>
          <a:bodyPr vert="horz" lIns="91440" tIns="45720" rIns="91440" bIns="45720" rtlCol="0" anchor="ctr"/>
          <a:lstStyle>
            <a:lvl1pPr algn="ctr" fontAlgn="auto">
              <a:spcBef>
                <a:spcPts val="0"/>
              </a:spcBef>
              <a:spcAft>
                <a:spcPts val="0"/>
              </a:spcAft>
              <a:defRPr sz="900" cap="all" baseline="0">
                <a:solidFill>
                  <a:srgbClr val="FFFFFF"/>
                </a:solidFill>
                <a:latin typeface="+mn-lt"/>
                <a:ea typeface="+mn-ea"/>
                <a:cs typeface="+mn-cs"/>
              </a:defRPr>
            </a:lvl1pPr>
          </a:lstStyle>
          <a:p>
            <a:endParaRPr lang="en-US"/>
          </a:p>
        </p:txBody>
      </p:sp>
      <p:sp>
        <p:nvSpPr>
          <p:cNvPr id="6" name="Slide Number Placeholder 5"/>
          <p:cNvSpPr>
            <a:spLocks noGrp="1"/>
          </p:cNvSpPr>
          <p:nvPr>
            <p:ph type="sldNum" sz="quarter" idx="4"/>
          </p:nvPr>
        </p:nvSpPr>
        <p:spPr>
          <a:xfrm>
            <a:off x="7425929" y="6459539"/>
            <a:ext cx="983456" cy="365125"/>
          </a:xfrm>
          <a:prstGeom prst="rect">
            <a:avLst/>
          </a:prstGeom>
        </p:spPr>
        <p:txBody>
          <a:bodyPr vert="horz" lIns="91440" tIns="45720" rIns="91440" bIns="45720" rtlCol="0" anchor="ctr"/>
          <a:lstStyle>
            <a:lvl1pPr algn="r" fontAlgn="auto">
              <a:spcBef>
                <a:spcPts val="0"/>
              </a:spcBef>
              <a:spcAft>
                <a:spcPts val="0"/>
              </a:spcAft>
              <a:defRPr sz="1050">
                <a:solidFill>
                  <a:srgbClr val="FFFFFF"/>
                </a:solidFill>
                <a:latin typeface="+mn-lt"/>
                <a:ea typeface="+mn-ea"/>
                <a:cs typeface="+mn-cs"/>
              </a:defRPr>
            </a:lvl1pPr>
          </a:lstStyle>
          <a:p>
            <a:fld id="{F2B74F9E-87D8-CF4E-8F36-7D389FBBBC77}" type="slidenum">
              <a:rPr lang="en-US" smtClean="0"/>
              <a:t>‹#›</a:t>
            </a:fld>
            <a:endParaRPr lang="en-US"/>
          </a:p>
        </p:txBody>
      </p:sp>
      <p:cxnSp>
        <p:nvCxnSpPr>
          <p:cNvPr id="10" name="Straight Connector 9"/>
          <p:cNvCxnSpPr/>
          <p:nvPr/>
        </p:nvCxnSpPr>
        <p:spPr>
          <a:xfrm>
            <a:off x="895350" y="1738313"/>
            <a:ext cx="7474744"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fontAlgn="base" hangingPunct="1">
        <a:lnSpc>
          <a:spcPct val="85000"/>
        </a:lnSpc>
        <a:spcBef>
          <a:spcPct val="0"/>
        </a:spcBef>
        <a:spcAft>
          <a:spcPct val="0"/>
        </a:spcAft>
        <a:defRPr sz="4800" kern="1200" spc="-50">
          <a:solidFill>
            <a:srgbClr val="404040"/>
          </a:solidFill>
          <a:latin typeface="+mj-lt"/>
          <a:ea typeface="ＭＳ Ｐゴシック" charset="0"/>
          <a:cs typeface="ＭＳ Ｐゴシック" charset="0"/>
        </a:defRPr>
      </a:lvl1pPr>
      <a:lvl2pPr algn="l" rtl="0" eaLnBrk="1" fontAlgn="base" hangingPunct="1">
        <a:lnSpc>
          <a:spcPct val="85000"/>
        </a:lnSpc>
        <a:spcBef>
          <a:spcPct val="0"/>
        </a:spcBef>
        <a:spcAft>
          <a:spcPct val="0"/>
        </a:spcAft>
        <a:defRPr sz="4800">
          <a:solidFill>
            <a:srgbClr val="404040"/>
          </a:solidFill>
          <a:latin typeface="Calibri Light" charset="0"/>
          <a:ea typeface="ＭＳ Ｐゴシック" charset="0"/>
          <a:cs typeface="ＭＳ Ｐゴシック" charset="0"/>
        </a:defRPr>
      </a:lvl2pPr>
      <a:lvl3pPr algn="l" rtl="0" eaLnBrk="1" fontAlgn="base" hangingPunct="1">
        <a:lnSpc>
          <a:spcPct val="85000"/>
        </a:lnSpc>
        <a:spcBef>
          <a:spcPct val="0"/>
        </a:spcBef>
        <a:spcAft>
          <a:spcPct val="0"/>
        </a:spcAft>
        <a:defRPr sz="4800">
          <a:solidFill>
            <a:srgbClr val="404040"/>
          </a:solidFill>
          <a:latin typeface="Calibri Light" charset="0"/>
          <a:ea typeface="ＭＳ Ｐゴシック" charset="0"/>
          <a:cs typeface="ＭＳ Ｐゴシック" charset="0"/>
        </a:defRPr>
      </a:lvl3pPr>
      <a:lvl4pPr algn="l" rtl="0" eaLnBrk="1" fontAlgn="base" hangingPunct="1">
        <a:lnSpc>
          <a:spcPct val="85000"/>
        </a:lnSpc>
        <a:spcBef>
          <a:spcPct val="0"/>
        </a:spcBef>
        <a:spcAft>
          <a:spcPct val="0"/>
        </a:spcAft>
        <a:defRPr sz="4800">
          <a:solidFill>
            <a:srgbClr val="404040"/>
          </a:solidFill>
          <a:latin typeface="Calibri Light" charset="0"/>
          <a:ea typeface="ＭＳ Ｐゴシック" charset="0"/>
          <a:cs typeface="ＭＳ Ｐゴシック" charset="0"/>
        </a:defRPr>
      </a:lvl4pPr>
      <a:lvl5pPr algn="l" rtl="0" eaLnBrk="1" fontAlgn="base" hangingPunct="1">
        <a:lnSpc>
          <a:spcPct val="85000"/>
        </a:lnSpc>
        <a:spcBef>
          <a:spcPct val="0"/>
        </a:spcBef>
        <a:spcAft>
          <a:spcPct val="0"/>
        </a:spcAft>
        <a:defRPr sz="4800">
          <a:solidFill>
            <a:srgbClr val="404040"/>
          </a:solidFill>
          <a:latin typeface="Calibri Light" charset="0"/>
          <a:ea typeface="ＭＳ Ｐゴシック" charset="0"/>
          <a:cs typeface="ＭＳ Ｐゴシック" charset="0"/>
        </a:defRPr>
      </a:lvl5pPr>
      <a:lvl6pPr marL="457200" algn="l" rtl="0" eaLnBrk="1" fontAlgn="base" hangingPunct="1">
        <a:lnSpc>
          <a:spcPct val="85000"/>
        </a:lnSpc>
        <a:spcBef>
          <a:spcPct val="0"/>
        </a:spcBef>
        <a:spcAft>
          <a:spcPct val="0"/>
        </a:spcAft>
        <a:defRPr sz="4800">
          <a:solidFill>
            <a:srgbClr val="404040"/>
          </a:solidFill>
          <a:latin typeface="Calibri Light" charset="0"/>
          <a:ea typeface="ＭＳ Ｐゴシック" charset="0"/>
          <a:cs typeface="ＭＳ Ｐゴシック" charset="0"/>
        </a:defRPr>
      </a:lvl6pPr>
      <a:lvl7pPr marL="914400" algn="l" rtl="0" eaLnBrk="1" fontAlgn="base" hangingPunct="1">
        <a:lnSpc>
          <a:spcPct val="85000"/>
        </a:lnSpc>
        <a:spcBef>
          <a:spcPct val="0"/>
        </a:spcBef>
        <a:spcAft>
          <a:spcPct val="0"/>
        </a:spcAft>
        <a:defRPr sz="4800">
          <a:solidFill>
            <a:srgbClr val="404040"/>
          </a:solidFill>
          <a:latin typeface="Calibri Light" charset="0"/>
          <a:ea typeface="ＭＳ Ｐゴシック" charset="0"/>
          <a:cs typeface="ＭＳ Ｐゴシック" charset="0"/>
        </a:defRPr>
      </a:lvl7pPr>
      <a:lvl8pPr marL="1371600" algn="l" rtl="0" eaLnBrk="1" fontAlgn="base" hangingPunct="1">
        <a:lnSpc>
          <a:spcPct val="85000"/>
        </a:lnSpc>
        <a:spcBef>
          <a:spcPct val="0"/>
        </a:spcBef>
        <a:spcAft>
          <a:spcPct val="0"/>
        </a:spcAft>
        <a:defRPr sz="4800">
          <a:solidFill>
            <a:srgbClr val="404040"/>
          </a:solidFill>
          <a:latin typeface="Calibri Light" charset="0"/>
          <a:ea typeface="ＭＳ Ｐゴシック" charset="0"/>
          <a:cs typeface="ＭＳ Ｐゴシック" charset="0"/>
        </a:defRPr>
      </a:lvl8pPr>
      <a:lvl9pPr marL="1828800" algn="l" rtl="0" eaLnBrk="1" fontAlgn="base" hangingPunct="1">
        <a:lnSpc>
          <a:spcPct val="85000"/>
        </a:lnSpc>
        <a:spcBef>
          <a:spcPct val="0"/>
        </a:spcBef>
        <a:spcAft>
          <a:spcPct val="0"/>
        </a:spcAft>
        <a:defRPr sz="4800">
          <a:solidFill>
            <a:srgbClr val="404040"/>
          </a:solidFill>
          <a:latin typeface="Calibri Light" charset="0"/>
          <a:ea typeface="ＭＳ Ｐゴシック" charset="0"/>
          <a:cs typeface="ＭＳ Ｐゴシック" charset="0"/>
        </a:defRPr>
      </a:lvl9pPr>
    </p:titleStyle>
    <p:bodyStyle>
      <a:lvl1pPr marL="90488" indent="-90488" algn="l" rtl="0" eaLnBrk="1" fontAlgn="base" hangingPunct="1">
        <a:lnSpc>
          <a:spcPct val="90000"/>
        </a:lnSpc>
        <a:spcBef>
          <a:spcPts val="1200"/>
        </a:spcBef>
        <a:spcAft>
          <a:spcPts val="200"/>
        </a:spcAft>
        <a:buClr>
          <a:schemeClr val="accent1"/>
        </a:buClr>
        <a:buSzPct val="100000"/>
        <a:buFont typeface="Calibri" charset="0"/>
        <a:buChar char=" "/>
        <a:defRPr sz="2000" kern="1200">
          <a:solidFill>
            <a:srgbClr val="404040"/>
          </a:solidFill>
          <a:latin typeface="+mn-lt"/>
          <a:ea typeface="ＭＳ Ｐゴシック" charset="0"/>
          <a:cs typeface="ＭＳ Ｐゴシック" charset="0"/>
        </a:defRPr>
      </a:lvl1pPr>
      <a:lvl2pPr marL="382588" indent="-182563" algn="l" rtl="0" eaLnBrk="1" fontAlgn="base" hangingPunct="1">
        <a:lnSpc>
          <a:spcPct val="90000"/>
        </a:lnSpc>
        <a:spcBef>
          <a:spcPts val="200"/>
        </a:spcBef>
        <a:spcAft>
          <a:spcPts val="400"/>
        </a:spcAft>
        <a:buClr>
          <a:schemeClr val="accent1"/>
        </a:buClr>
        <a:buFont typeface="Calibri" charset="0"/>
        <a:buChar char="◦"/>
        <a:defRPr kern="1200">
          <a:solidFill>
            <a:srgbClr val="404040"/>
          </a:solidFill>
          <a:latin typeface="+mn-lt"/>
          <a:ea typeface="ＭＳ Ｐゴシック" charset="0"/>
          <a:cs typeface="+mn-cs"/>
        </a:defRPr>
      </a:lvl2pPr>
      <a:lvl3pPr marL="566738" indent="-182563" algn="l" rtl="0" eaLnBrk="1" fontAlgn="base" hangingPunct="1">
        <a:lnSpc>
          <a:spcPct val="90000"/>
        </a:lnSpc>
        <a:spcBef>
          <a:spcPts val="200"/>
        </a:spcBef>
        <a:spcAft>
          <a:spcPts val="400"/>
        </a:spcAft>
        <a:buClr>
          <a:schemeClr val="accent1"/>
        </a:buClr>
        <a:buFont typeface="Calibri" charset="0"/>
        <a:buChar char="◦"/>
        <a:defRPr sz="1400" kern="1200">
          <a:solidFill>
            <a:srgbClr val="404040"/>
          </a:solidFill>
          <a:latin typeface="+mn-lt"/>
          <a:ea typeface="ＭＳ Ｐゴシック" charset="0"/>
          <a:cs typeface="+mn-cs"/>
        </a:defRPr>
      </a:lvl3pPr>
      <a:lvl4pPr marL="749300" indent="-182563" algn="l" rtl="0" eaLnBrk="1" fontAlgn="base" hangingPunct="1">
        <a:lnSpc>
          <a:spcPct val="90000"/>
        </a:lnSpc>
        <a:spcBef>
          <a:spcPts val="200"/>
        </a:spcBef>
        <a:spcAft>
          <a:spcPts val="400"/>
        </a:spcAft>
        <a:buClr>
          <a:schemeClr val="accent1"/>
        </a:buClr>
        <a:buFont typeface="Calibri" charset="0"/>
        <a:buChar char="◦"/>
        <a:defRPr sz="1400" kern="1200">
          <a:solidFill>
            <a:srgbClr val="404040"/>
          </a:solidFill>
          <a:latin typeface="+mn-lt"/>
          <a:ea typeface="ＭＳ Ｐゴシック" charset="0"/>
          <a:cs typeface="+mn-cs"/>
        </a:defRPr>
      </a:lvl4pPr>
      <a:lvl5pPr marL="931863" indent="-182563" algn="l" rtl="0" eaLnBrk="1" fontAlgn="base" hangingPunct="1">
        <a:lnSpc>
          <a:spcPct val="90000"/>
        </a:lnSpc>
        <a:spcBef>
          <a:spcPts val="200"/>
        </a:spcBef>
        <a:spcAft>
          <a:spcPts val="400"/>
        </a:spcAft>
        <a:buClr>
          <a:schemeClr val="accent1"/>
        </a:buClr>
        <a:buFont typeface="Calibri" charset="0"/>
        <a:buChar char="◦"/>
        <a:defRPr sz="1400" kern="1200">
          <a:solidFill>
            <a:srgbClr val="404040"/>
          </a:solidFill>
          <a:latin typeface="+mn-lt"/>
          <a:ea typeface="ＭＳ Ｐゴシック" charset="0"/>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314" name="Title Placeholder 1"/>
          <p:cNvSpPr>
            <a:spLocks noGrp="1"/>
          </p:cNvSpPr>
          <p:nvPr>
            <p:ph type="title"/>
          </p:nvPr>
        </p:nvSpPr>
        <p:spPr bwMode="auto">
          <a:xfrm>
            <a:off x="628650" y="365128"/>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13315"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fld id="{20959DA3-9C2F-0240-AF3E-80BAA15723A2}" type="datetimeFigureOut">
              <a:rPr lang="en-US"/>
              <a:pPr>
                <a:defRPr/>
              </a:pPr>
              <a:t>2/9/15</a:t>
            </a:fld>
            <a:endParaRPr lang="en-US"/>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pPr>
              <a:defRPr/>
            </a:pPr>
            <a:fld id="{5FB3E2AC-8D45-9F42-951D-D5A04F551C0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iming>
    <p:tnLst>
      <p:par>
        <p:cTn xmlns:p14="http://schemas.microsoft.com/office/powerpoint/2010/main" id="1" dur="indefinite" restart="never" nodeType="tmRoot"/>
      </p:par>
    </p:tnLst>
  </p:timing>
  <p:txStyles>
    <p:titleStyle>
      <a:lvl1pPr algn="l" rtl="0" eaLnBrk="1" fontAlgn="base" hangingPunct="1">
        <a:lnSpc>
          <a:spcPct val="90000"/>
        </a:lnSpc>
        <a:spcBef>
          <a:spcPct val="0"/>
        </a:spcBef>
        <a:spcAft>
          <a:spcPct val="0"/>
        </a:spcAft>
        <a:defRPr sz="4400" kern="1200">
          <a:solidFill>
            <a:schemeClr val="tx1"/>
          </a:solidFill>
          <a:latin typeface="+mj-lt"/>
          <a:ea typeface="ＭＳ Ｐゴシック" charset="0"/>
          <a:cs typeface="ＭＳ Ｐゴシック" charset="0"/>
        </a:defRPr>
      </a:lvl1pPr>
      <a:lvl2pPr algn="l" rtl="0" eaLnBrk="1" fontAlgn="base" hangingPunct="1">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2pPr>
      <a:lvl3pPr algn="l" rtl="0" eaLnBrk="1" fontAlgn="base" hangingPunct="1">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3pPr>
      <a:lvl4pPr algn="l" rtl="0" eaLnBrk="1" fontAlgn="base" hangingPunct="1">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4pPr>
      <a:lvl5pPr algn="l" rtl="0" eaLnBrk="1" fontAlgn="base" hangingPunct="1">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5pPr>
      <a:lvl6pPr marL="457200" algn="l" rtl="0" eaLnBrk="1" fontAlgn="base" hangingPunct="1">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6pPr>
      <a:lvl7pPr marL="914400" algn="l" rtl="0" eaLnBrk="1" fontAlgn="base" hangingPunct="1">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7pPr>
      <a:lvl8pPr marL="1371600" algn="l" rtl="0" eaLnBrk="1" fontAlgn="base" hangingPunct="1">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8pPr>
      <a:lvl9pPr marL="1828800" algn="l" rtl="0" eaLnBrk="1" fontAlgn="base" hangingPunct="1">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9pPr>
    </p:titleStyle>
    <p:body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ＭＳ Ｐゴシック" charset="0"/>
          <a:cs typeface="ＭＳ Ｐゴシック" charset="0"/>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ＭＳ Ｐゴシック" charset="0"/>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ＭＳ Ｐゴシック" charset="0"/>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Methods</a:t>
            </a:r>
            <a:endParaRPr lang="en-US" dirty="0"/>
          </a:p>
        </p:txBody>
      </p:sp>
      <p:sp>
        <p:nvSpPr>
          <p:cNvPr id="3" name="Subtitle 2"/>
          <p:cNvSpPr>
            <a:spLocks noGrp="1"/>
          </p:cNvSpPr>
          <p:nvPr>
            <p:ph type="subTitle" idx="1"/>
          </p:nvPr>
        </p:nvSpPr>
        <p:spPr/>
        <p:txBody>
          <a:bodyPr/>
          <a:lstStyle/>
          <a:p>
            <a:r>
              <a:rPr lang="en-US" dirty="0" smtClean="0"/>
              <a:t>Or how to Make a big program seem smaller.</a:t>
            </a:r>
            <a:endParaRPr lang="en-US" dirty="0"/>
          </a:p>
        </p:txBody>
      </p:sp>
    </p:spTree>
    <p:extLst>
      <p:ext uri="{BB962C8B-B14F-4D97-AF65-F5344CB8AC3E}">
        <p14:creationId xmlns:p14="http://schemas.microsoft.com/office/powerpoint/2010/main" val="1085648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Static / non-static</a:t>
            </a:r>
            <a:endParaRPr lang="en-US" dirty="0"/>
          </a:p>
        </p:txBody>
      </p:sp>
      <p:sp>
        <p:nvSpPr>
          <p:cNvPr id="3" name="Content Placeholder 2"/>
          <p:cNvSpPr>
            <a:spLocks noGrp="1"/>
          </p:cNvSpPr>
          <p:nvPr>
            <p:ph idx="1"/>
          </p:nvPr>
        </p:nvSpPr>
        <p:spPr/>
        <p:txBody>
          <a:bodyPr/>
          <a:lstStyle/>
          <a:p>
            <a:r>
              <a:rPr lang="en-US" dirty="0"/>
              <a:t>Methods that require an object (a specific instance) of a class are termed non-static. The Scanner methods are non-static and require a particular </a:t>
            </a:r>
            <a:r>
              <a:rPr lang="en-US" dirty="0" smtClean="0"/>
              <a:t>Scanner on which to operate.</a:t>
            </a:r>
          </a:p>
          <a:p>
            <a:endParaRPr lang="en-US" dirty="0"/>
          </a:p>
          <a:p>
            <a:r>
              <a:rPr lang="en-US" dirty="0" smtClean="0"/>
              <a:t>Methods that can be called by just the class name are called static (there is just one of them and they don’t change). All of the Math class methods are static. </a:t>
            </a:r>
            <a:endParaRPr lang="en-US" dirty="0"/>
          </a:p>
          <a:p>
            <a:endParaRPr lang="en-US" dirty="0"/>
          </a:p>
        </p:txBody>
      </p:sp>
    </p:spTree>
    <p:extLst>
      <p:ext uri="{BB962C8B-B14F-4D97-AF65-F5344CB8AC3E}">
        <p14:creationId xmlns:p14="http://schemas.microsoft.com/office/powerpoint/2010/main" val="1764640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today</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179315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Exercise 3</a:t>
            </a:r>
            <a:endParaRPr lang="en-US" dirty="0"/>
          </a:p>
        </p:txBody>
      </p:sp>
      <p:sp>
        <p:nvSpPr>
          <p:cNvPr id="31746" name="Content Placeholder 2"/>
          <p:cNvSpPr>
            <a:spLocks noGrp="1"/>
          </p:cNvSpPr>
          <p:nvPr>
            <p:ph idx="1"/>
          </p:nvPr>
        </p:nvSpPr>
        <p:spPr/>
        <p:txBody>
          <a:bodyPr/>
          <a:lstStyle/>
          <a:p>
            <a:r>
              <a:rPr lang="en-US">
                <a:latin typeface="Calibri" charset="0"/>
              </a:rPr>
              <a:t>You will write “void” methods to sing Old MacDonald Had a Farm.</a:t>
            </a:r>
          </a:p>
          <a:p>
            <a:endParaRPr lang="en-US">
              <a:latin typeface="Calibri" charset="0"/>
            </a:endParaRPr>
          </a:p>
          <a:p>
            <a:endParaRPr lang="en-US">
              <a:latin typeface="Calibri" charset="0"/>
            </a:endParaRPr>
          </a:p>
          <a:p>
            <a:endParaRPr lang="en-US">
              <a:latin typeface="Calibri" charset="0"/>
            </a:endParaRPr>
          </a:p>
          <a:p>
            <a:endParaRPr lang="en-US">
              <a:latin typeface="Calibri" charset="0"/>
            </a:endParaRPr>
          </a:p>
          <a:p>
            <a:endParaRPr lang="en-US">
              <a:latin typeface="Calibri" charset="0"/>
            </a:endParaRPr>
          </a:p>
          <a:p>
            <a:r>
              <a:rPr lang="en-US">
                <a:latin typeface="Calibri" charset="0"/>
              </a:rPr>
              <a:t>The goal is to write the song with as few printlns as possible. But…</a:t>
            </a:r>
          </a:p>
        </p:txBody>
      </p:sp>
      <p:pic>
        <p:nvPicPr>
          <p:cNvPr id="31747"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65770" y="2741065"/>
            <a:ext cx="3736181" cy="278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836078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There are RULES</a:t>
            </a:r>
            <a:endParaRPr lang="en-US" dirty="0"/>
          </a:p>
        </p:txBody>
      </p:sp>
      <p:pic>
        <p:nvPicPr>
          <p:cNvPr id="32770"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rcRect t="10094" b="10094"/>
          <a:stretch>
            <a:fillRect/>
          </a:stretch>
        </p:blipFill>
        <p:spPr>
          <a:xfrm>
            <a:off x="594439" y="1846262"/>
            <a:ext cx="2686924" cy="2859113"/>
          </a:xfrm>
        </p:spPr>
      </p:pic>
      <p:sp>
        <p:nvSpPr>
          <p:cNvPr id="32771" name="Rectangle 7"/>
          <p:cNvSpPr>
            <a:spLocks noChangeArrowheads="1"/>
          </p:cNvSpPr>
          <p:nvPr/>
        </p:nvSpPr>
        <p:spPr bwMode="auto">
          <a:xfrm>
            <a:off x="3531394" y="1806575"/>
            <a:ext cx="5469731"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a:buFont typeface="Arial" charset="0"/>
              <a:buChar char="•"/>
            </a:pPr>
            <a:r>
              <a:rPr lang="en-US" sz="2000" dirty="0"/>
              <a:t>Each team member must write at least one method (including main).</a:t>
            </a:r>
          </a:p>
          <a:p>
            <a:pPr marL="342900" indent="-342900">
              <a:buFont typeface="Arial" charset="0"/>
              <a:buChar char="•"/>
            </a:pPr>
            <a:r>
              <a:rPr lang="en-US" sz="2000" dirty="0"/>
              <a:t>Each line of text (including blank lines) must have its own </a:t>
            </a:r>
            <a:r>
              <a:rPr lang="en-US" sz="2000" dirty="0" err="1"/>
              <a:t>System.out.println</a:t>
            </a:r>
            <a:r>
              <a:rPr lang="en-US" sz="2000" dirty="0"/>
              <a:t>().</a:t>
            </a:r>
          </a:p>
          <a:p>
            <a:pPr marL="342900" indent="-342900">
              <a:buFont typeface="Arial" charset="0"/>
              <a:buChar char="•"/>
            </a:pPr>
            <a:r>
              <a:rPr lang="en-US" sz="2000" dirty="0"/>
              <a:t>You may NOT join multiple lines of text using the \n character.</a:t>
            </a:r>
          </a:p>
          <a:p>
            <a:pPr marL="342900" indent="-342900">
              <a:buFont typeface="Arial" charset="0"/>
              <a:buChar char="•"/>
            </a:pPr>
            <a:r>
              <a:rPr lang="en-US" sz="2000" dirty="0"/>
              <a:t>You may NOT use loops, decisions, or other Java syntax we haven't yet covered in class.</a:t>
            </a:r>
          </a:p>
          <a:p>
            <a:pPr marL="342900" indent="-342900">
              <a:buFont typeface="Arial" charset="0"/>
              <a:buChar char="•"/>
            </a:pPr>
            <a:r>
              <a:rPr lang="en-US" sz="2000" dirty="0"/>
              <a:t>To simplify writing code by hand, you MAY abbreviate </a:t>
            </a:r>
            <a:r>
              <a:rPr lang="en-US" sz="2000" dirty="0" err="1"/>
              <a:t>System.out.println</a:t>
            </a:r>
            <a:r>
              <a:rPr lang="en-US" sz="2000" dirty="0"/>
              <a:t> as SOP.</a:t>
            </a:r>
          </a:p>
        </p:txBody>
      </p:sp>
    </p:spTree>
    <p:extLst>
      <p:ext uri="{BB962C8B-B14F-4D97-AF65-F5344CB8AC3E}">
        <p14:creationId xmlns:p14="http://schemas.microsoft.com/office/powerpoint/2010/main" val="1071827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PA2 – Is posted</a:t>
            </a:r>
            <a:endParaRPr lang="en-US" dirty="0"/>
          </a:p>
        </p:txBody>
      </p:sp>
      <p:sp>
        <p:nvSpPr>
          <p:cNvPr id="3" name="Content Placeholder 2"/>
          <p:cNvSpPr>
            <a:spLocks noGrp="1"/>
          </p:cNvSpPr>
          <p:nvPr>
            <p:ph idx="1"/>
          </p:nvPr>
        </p:nvSpPr>
        <p:spPr/>
        <p:txBody>
          <a:bodyPr/>
          <a:lstStyle/>
          <a:p>
            <a:r>
              <a:rPr lang="en-US" dirty="0" smtClean="0"/>
              <a:t>It’s all about methods. Think about your PA1 and the repetition in it. </a:t>
            </a:r>
          </a:p>
          <a:p>
            <a:endParaRPr lang="en-US" dirty="0"/>
          </a:p>
          <a:p>
            <a:r>
              <a:rPr lang="en-US" dirty="0" smtClean="0"/>
              <a:t>We will build methods to simplify the code. </a:t>
            </a:r>
          </a:p>
          <a:p>
            <a:endParaRPr lang="en-US" dirty="0"/>
          </a:p>
          <a:p>
            <a:r>
              <a:rPr lang="en-US" dirty="0" smtClean="0"/>
              <a:t>Part A – Stub out your program.</a:t>
            </a:r>
          </a:p>
          <a:p>
            <a:r>
              <a:rPr lang="en-US" dirty="0" smtClean="0"/>
              <a:t>Part B – Write the code.</a:t>
            </a:r>
          </a:p>
          <a:p>
            <a:r>
              <a:rPr lang="en-US" dirty="0" smtClean="0"/>
              <a:t>Part </a:t>
            </a:r>
            <a:r>
              <a:rPr lang="en-US" smtClean="0"/>
              <a:t>C – Reflection.</a:t>
            </a:r>
            <a:endParaRPr lang="en-US"/>
          </a:p>
        </p:txBody>
      </p:sp>
    </p:spTree>
    <p:extLst>
      <p:ext uri="{BB962C8B-B14F-4D97-AF65-F5344CB8AC3E}">
        <p14:creationId xmlns:p14="http://schemas.microsoft.com/office/powerpoint/2010/main" val="940011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Recall from last time	</a:t>
            </a:r>
            <a:endParaRPr lang="en-US" dirty="0"/>
          </a:p>
        </p:txBody>
      </p:sp>
      <p:sp>
        <p:nvSpPr>
          <p:cNvPr id="3" name="Content Placeholder 2"/>
          <p:cNvSpPr>
            <a:spLocks noGrp="1"/>
          </p:cNvSpPr>
          <p:nvPr>
            <p:ph idx="1"/>
          </p:nvPr>
        </p:nvSpPr>
        <p:spPr/>
        <p:txBody>
          <a:bodyPr/>
          <a:lstStyle/>
          <a:p>
            <a:r>
              <a:rPr lang="en-US" dirty="0" smtClean="0"/>
              <a:t>If you have a big program, you can divide it up and develop it in pieces, testing each piece as you go along. </a:t>
            </a:r>
          </a:p>
          <a:p>
            <a:endParaRPr lang="en-US" dirty="0"/>
          </a:p>
          <a:p>
            <a:r>
              <a:rPr lang="en-US" dirty="0" smtClean="0"/>
              <a:t>Sometimes, we want to put the code into separate modules (in this case we will call them methods).</a:t>
            </a:r>
            <a:endParaRPr lang="en-US" dirty="0"/>
          </a:p>
        </p:txBody>
      </p:sp>
    </p:spTree>
    <p:extLst>
      <p:ext uri="{BB962C8B-B14F-4D97-AF65-F5344CB8AC3E}">
        <p14:creationId xmlns:p14="http://schemas.microsoft.com/office/powerpoint/2010/main" val="3979918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a:t>
            </a:r>
            <a:endParaRPr lang="en-US" dirty="0"/>
          </a:p>
        </p:txBody>
      </p:sp>
    </p:spTree>
    <p:extLst>
      <p:ext uri="{BB962C8B-B14F-4D97-AF65-F5344CB8AC3E}">
        <p14:creationId xmlns:p14="http://schemas.microsoft.com/office/powerpoint/2010/main" val="2153180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standard reasons</a:t>
            </a:r>
            <a:endParaRPr lang="en-US" dirty="0"/>
          </a:p>
        </p:txBody>
      </p:sp>
      <p:sp>
        <p:nvSpPr>
          <p:cNvPr id="3" name="Content Placeholder 2"/>
          <p:cNvSpPr>
            <a:spLocks noGrp="1"/>
          </p:cNvSpPr>
          <p:nvPr>
            <p:ph idx="1"/>
          </p:nvPr>
        </p:nvSpPr>
        <p:spPr/>
        <p:txBody>
          <a:bodyPr/>
          <a:lstStyle/>
          <a:p>
            <a:r>
              <a:rPr lang="en-US" dirty="0" smtClean="0"/>
              <a:t>Smaller is better (7 +- 2).</a:t>
            </a:r>
          </a:p>
          <a:p>
            <a:r>
              <a:rPr lang="en-US" dirty="0" smtClean="0"/>
              <a:t>Reuse</a:t>
            </a:r>
          </a:p>
          <a:p>
            <a:r>
              <a:rPr lang="en-US" dirty="0" smtClean="0"/>
              <a:t>Quality (which comes from reuse)</a:t>
            </a:r>
            <a:endParaRPr lang="en-US" dirty="0"/>
          </a:p>
        </p:txBody>
      </p:sp>
    </p:spTree>
    <p:extLst>
      <p:ext uri="{BB962C8B-B14F-4D97-AF65-F5344CB8AC3E}">
        <p14:creationId xmlns:p14="http://schemas.microsoft.com/office/powerpoint/2010/main" val="927840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 terminology</a:t>
            </a:r>
            <a:br>
              <a:rPr lang="en-US" dirty="0" smtClean="0"/>
            </a:br>
            <a:r>
              <a:rPr lang="en-US" dirty="0" smtClean="0"/>
              <a:t>Void method</a:t>
            </a:r>
            <a:endParaRPr lang="en-US" dirty="0"/>
          </a:p>
        </p:txBody>
      </p:sp>
      <p:sp>
        <p:nvSpPr>
          <p:cNvPr id="5" name="Rectangle 4"/>
          <p:cNvSpPr/>
          <p:nvPr/>
        </p:nvSpPr>
        <p:spPr>
          <a:xfrm>
            <a:off x="4467298" y="3053504"/>
            <a:ext cx="3035240" cy="1369123"/>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Code that does something</a:t>
            </a:r>
            <a:endParaRPr lang="en-US" dirty="0"/>
          </a:p>
        </p:txBody>
      </p:sp>
      <p:sp>
        <p:nvSpPr>
          <p:cNvPr id="6" name="TextBox 5"/>
          <p:cNvSpPr txBox="1"/>
          <p:nvPr/>
        </p:nvSpPr>
        <p:spPr>
          <a:xfrm>
            <a:off x="4368225" y="2711194"/>
            <a:ext cx="4225360" cy="369332"/>
          </a:xfrm>
          <a:prstGeom prst="rect">
            <a:avLst/>
          </a:prstGeom>
          <a:noFill/>
        </p:spPr>
        <p:txBody>
          <a:bodyPr wrap="none" rtlCol="0">
            <a:spAutoFit/>
          </a:bodyPr>
          <a:lstStyle/>
          <a:p>
            <a:r>
              <a:rPr lang="en-US" dirty="0" smtClean="0"/>
              <a:t>public static void </a:t>
            </a:r>
            <a:r>
              <a:rPr lang="en-US" dirty="0" err="1" smtClean="0"/>
              <a:t>doSomething</a:t>
            </a:r>
            <a:r>
              <a:rPr lang="en-US" dirty="0" smtClean="0"/>
              <a:t>( String text)</a:t>
            </a:r>
            <a:endParaRPr lang="en-US" dirty="0"/>
          </a:p>
        </p:txBody>
      </p:sp>
      <p:cxnSp>
        <p:nvCxnSpPr>
          <p:cNvPr id="8" name="Straight Connector 7"/>
          <p:cNvCxnSpPr/>
          <p:nvPr/>
        </p:nvCxnSpPr>
        <p:spPr>
          <a:xfrm>
            <a:off x="3881866" y="2197803"/>
            <a:ext cx="0" cy="3350748"/>
          </a:xfrm>
          <a:prstGeom prst="line">
            <a:avLst/>
          </a:prstGeom>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981725" y="2787801"/>
            <a:ext cx="2294957" cy="369332"/>
          </a:xfrm>
          <a:prstGeom prst="rect">
            <a:avLst/>
          </a:prstGeom>
          <a:noFill/>
        </p:spPr>
        <p:txBody>
          <a:bodyPr wrap="none" rtlCol="0">
            <a:spAutoFit/>
          </a:bodyPr>
          <a:lstStyle/>
          <a:p>
            <a:r>
              <a:rPr lang="en-US" dirty="0" err="1" smtClean="0"/>
              <a:t>doSomething</a:t>
            </a:r>
            <a:r>
              <a:rPr lang="en-US" dirty="0" smtClean="0"/>
              <a:t>(“hello”);</a:t>
            </a:r>
            <a:endParaRPr lang="en-US" dirty="0"/>
          </a:p>
        </p:txBody>
      </p:sp>
      <p:sp>
        <p:nvSpPr>
          <p:cNvPr id="10" name="TextBox 9"/>
          <p:cNvSpPr txBox="1"/>
          <p:nvPr/>
        </p:nvSpPr>
        <p:spPr>
          <a:xfrm>
            <a:off x="648479" y="4764908"/>
            <a:ext cx="2846101" cy="646331"/>
          </a:xfrm>
          <a:prstGeom prst="rect">
            <a:avLst/>
          </a:prstGeom>
          <a:noFill/>
        </p:spPr>
        <p:txBody>
          <a:bodyPr wrap="square" rtlCol="0">
            <a:spAutoFit/>
          </a:bodyPr>
          <a:lstStyle/>
          <a:p>
            <a:r>
              <a:rPr lang="en-US" dirty="0" smtClean="0"/>
              <a:t>This is the </a:t>
            </a:r>
            <a:r>
              <a:rPr lang="en-US" dirty="0" smtClean="0">
                <a:solidFill>
                  <a:srgbClr val="008000"/>
                </a:solidFill>
              </a:rPr>
              <a:t>method call </a:t>
            </a:r>
            <a:r>
              <a:rPr lang="en-US" dirty="0" smtClean="0"/>
              <a:t>or </a:t>
            </a:r>
            <a:r>
              <a:rPr lang="en-US" dirty="0" smtClean="0">
                <a:solidFill>
                  <a:srgbClr val="008000"/>
                </a:solidFill>
              </a:rPr>
              <a:t>invocation</a:t>
            </a:r>
            <a:r>
              <a:rPr lang="en-US" dirty="0" smtClean="0"/>
              <a:t>.</a:t>
            </a:r>
            <a:endParaRPr lang="en-US" dirty="0"/>
          </a:p>
        </p:txBody>
      </p:sp>
      <p:sp>
        <p:nvSpPr>
          <p:cNvPr id="11" name="TextBox 10"/>
          <p:cNvSpPr txBox="1"/>
          <p:nvPr/>
        </p:nvSpPr>
        <p:spPr>
          <a:xfrm>
            <a:off x="4467298" y="4902220"/>
            <a:ext cx="2846101" cy="1477328"/>
          </a:xfrm>
          <a:prstGeom prst="rect">
            <a:avLst/>
          </a:prstGeom>
          <a:noFill/>
        </p:spPr>
        <p:txBody>
          <a:bodyPr wrap="square" rtlCol="0">
            <a:spAutoFit/>
          </a:bodyPr>
          <a:lstStyle/>
          <a:p>
            <a:r>
              <a:rPr lang="en-US" dirty="0" smtClean="0"/>
              <a:t>This is the method </a:t>
            </a:r>
            <a:r>
              <a:rPr lang="en-US" dirty="0" smtClean="0">
                <a:solidFill>
                  <a:srgbClr val="008000"/>
                </a:solidFill>
              </a:rPr>
              <a:t>definition</a:t>
            </a:r>
            <a:r>
              <a:rPr lang="en-US" dirty="0" smtClean="0"/>
              <a:t>.</a:t>
            </a:r>
          </a:p>
          <a:p>
            <a:endParaRPr lang="en-US" dirty="0"/>
          </a:p>
          <a:p>
            <a:r>
              <a:rPr lang="en-US" dirty="0" smtClean="0"/>
              <a:t>Examples we’ve seen:</a:t>
            </a:r>
          </a:p>
          <a:p>
            <a:r>
              <a:rPr lang="en-US" dirty="0" err="1" smtClean="0"/>
              <a:t>System.out.println</a:t>
            </a:r>
            <a:r>
              <a:rPr lang="en-US" dirty="0" smtClean="0"/>
              <a:t>();</a:t>
            </a:r>
            <a:endParaRPr lang="en-US" dirty="0"/>
          </a:p>
        </p:txBody>
      </p:sp>
      <p:sp>
        <p:nvSpPr>
          <p:cNvPr id="12" name="Line Callout 1 11"/>
          <p:cNvSpPr/>
          <p:nvPr/>
        </p:nvSpPr>
        <p:spPr>
          <a:xfrm>
            <a:off x="3015489" y="1736727"/>
            <a:ext cx="992469" cy="974468"/>
          </a:xfrm>
          <a:prstGeom prst="borderCallout1">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rgbClr val="008000"/>
                </a:solidFill>
              </a:rPr>
              <a:t>Argument</a:t>
            </a:r>
            <a:r>
              <a:rPr lang="en-US" sz="1400" dirty="0" smtClean="0"/>
              <a:t> or actual parameter</a:t>
            </a:r>
            <a:endParaRPr lang="en-US" sz="1400" dirty="0"/>
          </a:p>
        </p:txBody>
      </p:sp>
      <p:sp>
        <p:nvSpPr>
          <p:cNvPr id="13" name="Line Callout 1 12"/>
          <p:cNvSpPr/>
          <p:nvPr/>
        </p:nvSpPr>
        <p:spPr>
          <a:xfrm>
            <a:off x="6016441" y="1358417"/>
            <a:ext cx="1486097" cy="1220515"/>
          </a:xfrm>
          <a:prstGeom prst="borderCallout1">
            <a:avLst>
              <a:gd name="adj1" fmla="val 28344"/>
              <a:gd name="adj2" fmla="val 101596"/>
              <a:gd name="adj3" fmla="val 120618"/>
              <a:gd name="adj4" fmla="val 151738"/>
            </a:avLst>
          </a:prstGeom>
          <a:scene3d>
            <a:camera prst="orthographicFront">
              <a:rot lat="0" lon="0" rev="0"/>
            </a:camera>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Corresponding formal parameter (or </a:t>
            </a:r>
            <a:r>
              <a:rPr lang="en-US" sz="1600" dirty="0" smtClean="0">
                <a:solidFill>
                  <a:srgbClr val="008000"/>
                </a:solidFill>
              </a:rPr>
              <a:t>parameter</a:t>
            </a:r>
            <a:r>
              <a:rPr lang="en-US" sz="1600" dirty="0" smtClean="0"/>
              <a:t>)</a:t>
            </a:r>
            <a:endParaRPr lang="en-US" sz="1600" dirty="0"/>
          </a:p>
        </p:txBody>
      </p:sp>
    </p:spTree>
    <p:extLst>
      <p:ext uri="{BB962C8B-B14F-4D97-AF65-F5344CB8AC3E}">
        <p14:creationId xmlns:p14="http://schemas.microsoft.com/office/powerpoint/2010/main" val="3822856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966" y="161236"/>
            <a:ext cx="7543800" cy="1449387"/>
          </a:xfrm>
        </p:spPr>
        <p:txBody>
          <a:bodyPr/>
          <a:lstStyle/>
          <a:p>
            <a:r>
              <a:rPr lang="en-US" dirty="0" smtClean="0"/>
              <a:t>Method terminology</a:t>
            </a:r>
            <a:br>
              <a:rPr lang="en-US" dirty="0" smtClean="0"/>
            </a:br>
            <a:r>
              <a:rPr lang="en-US" dirty="0" smtClean="0"/>
              <a:t>Value returning method</a:t>
            </a:r>
            <a:endParaRPr lang="en-US" dirty="0"/>
          </a:p>
        </p:txBody>
      </p:sp>
      <p:sp>
        <p:nvSpPr>
          <p:cNvPr id="5" name="Rectangle 4"/>
          <p:cNvSpPr/>
          <p:nvPr/>
        </p:nvSpPr>
        <p:spPr>
          <a:xfrm>
            <a:off x="4467298" y="3053504"/>
            <a:ext cx="3035240" cy="1369123"/>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Code that does something</a:t>
            </a:r>
          </a:p>
          <a:p>
            <a:endParaRPr lang="en-US" dirty="0"/>
          </a:p>
          <a:p>
            <a:r>
              <a:rPr lang="en-US" dirty="0" smtClean="0">
                <a:latin typeface="Courier New"/>
                <a:cs typeface="Courier New"/>
              </a:rPr>
              <a:t>return size;</a:t>
            </a:r>
            <a:endParaRPr lang="en-US" dirty="0">
              <a:latin typeface="Courier New"/>
              <a:cs typeface="Courier New"/>
            </a:endParaRPr>
          </a:p>
        </p:txBody>
      </p:sp>
      <p:sp>
        <p:nvSpPr>
          <p:cNvPr id="6" name="TextBox 5"/>
          <p:cNvSpPr txBox="1"/>
          <p:nvPr/>
        </p:nvSpPr>
        <p:spPr>
          <a:xfrm>
            <a:off x="4368225" y="2711194"/>
            <a:ext cx="4076694" cy="369332"/>
          </a:xfrm>
          <a:prstGeom prst="rect">
            <a:avLst/>
          </a:prstGeom>
          <a:noFill/>
        </p:spPr>
        <p:txBody>
          <a:bodyPr wrap="none" rtlCol="0">
            <a:spAutoFit/>
          </a:bodyPr>
          <a:lstStyle/>
          <a:p>
            <a:r>
              <a:rPr lang="en-US" dirty="0" smtClean="0"/>
              <a:t>public static </a:t>
            </a:r>
            <a:r>
              <a:rPr lang="en-US" dirty="0" err="1" smtClean="0"/>
              <a:t>int</a:t>
            </a:r>
            <a:r>
              <a:rPr lang="en-US" dirty="0" smtClean="0"/>
              <a:t> </a:t>
            </a:r>
            <a:r>
              <a:rPr lang="en-US" dirty="0" err="1" smtClean="0"/>
              <a:t>doSomething</a:t>
            </a:r>
            <a:r>
              <a:rPr lang="en-US" dirty="0" smtClean="0"/>
              <a:t>( String text)</a:t>
            </a:r>
            <a:endParaRPr lang="en-US" dirty="0"/>
          </a:p>
        </p:txBody>
      </p:sp>
      <p:cxnSp>
        <p:nvCxnSpPr>
          <p:cNvPr id="8" name="Straight Connector 7"/>
          <p:cNvCxnSpPr/>
          <p:nvPr/>
        </p:nvCxnSpPr>
        <p:spPr>
          <a:xfrm>
            <a:off x="3881866" y="2197803"/>
            <a:ext cx="0" cy="3350748"/>
          </a:xfrm>
          <a:prstGeom prst="line">
            <a:avLst/>
          </a:prstGeom>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383933" y="2819341"/>
            <a:ext cx="3110647" cy="646331"/>
          </a:xfrm>
          <a:prstGeom prst="rect">
            <a:avLst/>
          </a:prstGeom>
          <a:noFill/>
        </p:spPr>
        <p:txBody>
          <a:bodyPr wrap="none" rtlCol="0">
            <a:spAutoFit/>
          </a:bodyPr>
          <a:lstStyle/>
          <a:p>
            <a:r>
              <a:rPr lang="en-US" dirty="0" err="1" smtClean="0"/>
              <a:t>int</a:t>
            </a:r>
            <a:r>
              <a:rPr lang="en-US" dirty="0" smtClean="0"/>
              <a:t> length;</a:t>
            </a:r>
          </a:p>
          <a:p>
            <a:r>
              <a:rPr lang="en-US" dirty="0" smtClean="0"/>
              <a:t>length = </a:t>
            </a:r>
            <a:r>
              <a:rPr lang="en-US" dirty="0" err="1" smtClean="0"/>
              <a:t>doSomething</a:t>
            </a:r>
            <a:r>
              <a:rPr lang="en-US" dirty="0" smtClean="0"/>
              <a:t>(“hello”);</a:t>
            </a:r>
            <a:endParaRPr lang="en-US" dirty="0"/>
          </a:p>
        </p:txBody>
      </p:sp>
      <p:sp>
        <p:nvSpPr>
          <p:cNvPr id="10" name="TextBox 9"/>
          <p:cNvSpPr txBox="1"/>
          <p:nvPr/>
        </p:nvSpPr>
        <p:spPr>
          <a:xfrm>
            <a:off x="648479" y="4764908"/>
            <a:ext cx="2846101" cy="646331"/>
          </a:xfrm>
          <a:prstGeom prst="rect">
            <a:avLst/>
          </a:prstGeom>
          <a:noFill/>
        </p:spPr>
        <p:txBody>
          <a:bodyPr wrap="square" rtlCol="0">
            <a:spAutoFit/>
          </a:bodyPr>
          <a:lstStyle/>
          <a:p>
            <a:r>
              <a:rPr lang="en-US" dirty="0" smtClean="0"/>
              <a:t>This is the </a:t>
            </a:r>
            <a:r>
              <a:rPr lang="en-US" dirty="0" smtClean="0">
                <a:solidFill>
                  <a:srgbClr val="008000"/>
                </a:solidFill>
              </a:rPr>
              <a:t>method call </a:t>
            </a:r>
            <a:r>
              <a:rPr lang="en-US" dirty="0" smtClean="0"/>
              <a:t>or </a:t>
            </a:r>
            <a:r>
              <a:rPr lang="en-US" dirty="0" smtClean="0">
                <a:solidFill>
                  <a:srgbClr val="008000"/>
                </a:solidFill>
              </a:rPr>
              <a:t>invocation</a:t>
            </a:r>
            <a:r>
              <a:rPr lang="en-US" dirty="0" smtClean="0"/>
              <a:t>.</a:t>
            </a:r>
            <a:endParaRPr lang="en-US" dirty="0"/>
          </a:p>
        </p:txBody>
      </p:sp>
      <p:sp>
        <p:nvSpPr>
          <p:cNvPr id="11" name="TextBox 10"/>
          <p:cNvSpPr txBox="1"/>
          <p:nvPr/>
        </p:nvSpPr>
        <p:spPr>
          <a:xfrm>
            <a:off x="4467298" y="4672575"/>
            <a:ext cx="2846101" cy="1477328"/>
          </a:xfrm>
          <a:prstGeom prst="rect">
            <a:avLst/>
          </a:prstGeom>
          <a:noFill/>
        </p:spPr>
        <p:txBody>
          <a:bodyPr wrap="square" rtlCol="0">
            <a:spAutoFit/>
          </a:bodyPr>
          <a:lstStyle/>
          <a:p>
            <a:r>
              <a:rPr lang="en-US" dirty="0" smtClean="0"/>
              <a:t>This is the method </a:t>
            </a:r>
            <a:r>
              <a:rPr lang="en-US" dirty="0" smtClean="0">
                <a:solidFill>
                  <a:srgbClr val="008000"/>
                </a:solidFill>
              </a:rPr>
              <a:t>definition</a:t>
            </a:r>
            <a:r>
              <a:rPr lang="en-US" dirty="0" smtClean="0"/>
              <a:t>.</a:t>
            </a:r>
          </a:p>
          <a:p>
            <a:endParaRPr lang="en-US" dirty="0"/>
          </a:p>
          <a:p>
            <a:r>
              <a:rPr lang="en-US" dirty="0" smtClean="0"/>
              <a:t>Examples we’ve seen:</a:t>
            </a:r>
          </a:p>
          <a:p>
            <a:r>
              <a:rPr lang="en-US" dirty="0" err="1" smtClean="0"/>
              <a:t>formatter.format</a:t>
            </a:r>
            <a:r>
              <a:rPr lang="en-US" dirty="0" smtClean="0"/>
              <a:t>(3.14159);</a:t>
            </a:r>
            <a:endParaRPr lang="en-US" dirty="0"/>
          </a:p>
        </p:txBody>
      </p:sp>
      <p:sp>
        <p:nvSpPr>
          <p:cNvPr id="12" name="Line Callout 1 11"/>
          <p:cNvSpPr/>
          <p:nvPr/>
        </p:nvSpPr>
        <p:spPr>
          <a:xfrm>
            <a:off x="3015489" y="1736727"/>
            <a:ext cx="992469" cy="974468"/>
          </a:xfrm>
          <a:prstGeom prst="borderCallout1">
            <a:avLst>
              <a:gd name="adj1" fmla="val 18750"/>
              <a:gd name="adj2" fmla="val -8333"/>
              <a:gd name="adj3" fmla="val 152247"/>
              <a:gd name="adj4" fmla="val -21998"/>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rgbClr val="008000"/>
                </a:solidFill>
              </a:rPr>
              <a:t>Argument</a:t>
            </a:r>
            <a:r>
              <a:rPr lang="en-US" sz="1400" dirty="0" smtClean="0"/>
              <a:t> or actual parameter</a:t>
            </a:r>
            <a:endParaRPr lang="en-US" sz="1400" dirty="0"/>
          </a:p>
        </p:txBody>
      </p:sp>
      <p:sp>
        <p:nvSpPr>
          <p:cNvPr id="13" name="Line Callout 1 12"/>
          <p:cNvSpPr/>
          <p:nvPr/>
        </p:nvSpPr>
        <p:spPr>
          <a:xfrm>
            <a:off x="6016441" y="1358417"/>
            <a:ext cx="1486097" cy="1220515"/>
          </a:xfrm>
          <a:prstGeom prst="borderCallout1">
            <a:avLst>
              <a:gd name="adj1" fmla="val 28344"/>
              <a:gd name="adj2" fmla="val 101596"/>
              <a:gd name="adj3" fmla="val 120618"/>
              <a:gd name="adj4" fmla="val 151738"/>
            </a:avLst>
          </a:prstGeom>
          <a:scene3d>
            <a:camera prst="orthographicFront">
              <a:rot lat="0" lon="0" rev="0"/>
            </a:camera>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Corresponding formal parameter (or </a:t>
            </a:r>
            <a:r>
              <a:rPr lang="en-US" sz="1600" dirty="0" smtClean="0">
                <a:solidFill>
                  <a:srgbClr val="008000"/>
                </a:solidFill>
              </a:rPr>
              <a:t>parameter</a:t>
            </a:r>
            <a:r>
              <a:rPr lang="en-US" sz="1600" dirty="0" smtClean="0"/>
              <a:t>)</a:t>
            </a:r>
            <a:endParaRPr lang="en-US" sz="1600" dirty="0"/>
          </a:p>
        </p:txBody>
      </p:sp>
    </p:spTree>
    <p:extLst>
      <p:ext uri="{BB962C8B-B14F-4D97-AF65-F5344CB8AC3E}">
        <p14:creationId xmlns:p14="http://schemas.microsoft.com/office/powerpoint/2010/main" val="1616244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966" y="161236"/>
            <a:ext cx="7543800" cy="1449387"/>
          </a:xfrm>
        </p:spPr>
        <p:txBody>
          <a:bodyPr/>
          <a:lstStyle/>
          <a:p>
            <a:r>
              <a:rPr lang="en-US" dirty="0" smtClean="0"/>
              <a:t>Method terminology</a:t>
            </a:r>
            <a:br>
              <a:rPr lang="en-US" dirty="0" smtClean="0"/>
            </a:br>
            <a:r>
              <a:rPr lang="en-US" dirty="0" smtClean="0"/>
              <a:t>Value returning method</a:t>
            </a:r>
            <a:endParaRPr lang="en-US" dirty="0"/>
          </a:p>
        </p:txBody>
      </p:sp>
      <p:sp>
        <p:nvSpPr>
          <p:cNvPr id="5" name="Rectangle 4"/>
          <p:cNvSpPr/>
          <p:nvPr/>
        </p:nvSpPr>
        <p:spPr>
          <a:xfrm>
            <a:off x="4467298" y="3053504"/>
            <a:ext cx="3035240" cy="1369123"/>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endParaRPr lang="en-US" dirty="0"/>
          </a:p>
          <a:p>
            <a:r>
              <a:rPr lang="en-US" dirty="0" smtClean="0">
                <a:latin typeface="Courier New"/>
                <a:cs typeface="Courier New"/>
              </a:rPr>
              <a:t>return size;</a:t>
            </a:r>
            <a:endParaRPr lang="en-US" dirty="0">
              <a:latin typeface="Courier New"/>
              <a:cs typeface="Courier New"/>
            </a:endParaRPr>
          </a:p>
        </p:txBody>
      </p:sp>
      <p:sp>
        <p:nvSpPr>
          <p:cNvPr id="6" name="TextBox 5"/>
          <p:cNvSpPr txBox="1"/>
          <p:nvPr/>
        </p:nvSpPr>
        <p:spPr>
          <a:xfrm>
            <a:off x="4368225" y="2711194"/>
            <a:ext cx="4076694" cy="369332"/>
          </a:xfrm>
          <a:prstGeom prst="rect">
            <a:avLst/>
          </a:prstGeom>
          <a:noFill/>
        </p:spPr>
        <p:txBody>
          <a:bodyPr wrap="none" rtlCol="0">
            <a:spAutoFit/>
          </a:bodyPr>
          <a:lstStyle/>
          <a:p>
            <a:r>
              <a:rPr lang="en-US" dirty="0" smtClean="0"/>
              <a:t>public static </a:t>
            </a:r>
            <a:r>
              <a:rPr lang="en-US" dirty="0" err="1" smtClean="0"/>
              <a:t>int</a:t>
            </a:r>
            <a:r>
              <a:rPr lang="en-US" dirty="0" smtClean="0"/>
              <a:t> </a:t>
            </a:r>
            <a:r>
              <a:rPr lang="en-US" dirty="0" err="1" smtClean="0"/>
              <a:t>doSomething</a:t>
            </a:r>
            <a:r>
              <a:rPr lang="en-US" dirty="0" smtClean="0"/>
              <a:t>( String text)</a:t>
            </a:r>
            <a:endParaRPr lang="en-US" dirty="0"/>
          </a:p>
        </p:txBody>
      </p:sp>
      <p:cxnSp>
        <p:nvCxnSpPr>
          <p:cNvPr id="8" name="Straight Connector 7"/>
          <p:cNvCxnSpPr/>
          <p:nvPr/>
        </p:nvCxnSpPr>
        <p:spPr>
          <a:xfrm>
            <a:off x="3881866" y="2197803"/>
            <a:ext cx="0" cy="3350748"/>
          </a:xfrm>
          <a:prstGeom prst="line">
            <a:avLst/>
          </a:prstGeom>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383933" y="2819341"/>
            <a:ext cx="3110647" cy="646331"/>
          </a:xfrm>
          <a:prstGeom prst="rect">
            <a:avLst/>
          </a:prstGeom>
          <a:noFill/>
        </p:spPr>
        <p:txBody>
          <a:bodyPr wrap="none" rtlCol="0">
            <a:spAutoFit/>
          </a:bodyPr>
          <a:lstStyle/>
          <a:p>
            <a:r>
              <a:rPr lang="en-US" dirty="0" err="1" smtClean="0"/>
              <a:t>int</a:t>
            </a:r>
            <a:r>
              <a:rPr lang="en-US" dirty="0" smtClean="0"/>
              <a:t> length;</a:t>
            </a:r>
          </a:p>
          <a:p>
            <a:r>
              <a:rPr lang="en-US" dirty="0" smtClean="0"/>
              <a:t>length = </a:t>
            </a:r>
            <a:r>
              <a:rPr lang="en-US" dirty="0" err="1" smtClean="0"/>
              <a:t>doSomething</a:t>
            </a:r>
            <a:r>
              <a:rPr lang="en-US" dirty="0" smtClean="0"/>
              <a:t>(“hello”);</a:t>
            </a:r>
            <a:endParaRPr lang="en-US" dirty="0"/>
          </a:p>
        </p:txBody>
      </p:sp>
      <p:sp>
        <p:nvSpPr>
          <p:cNvPr id="10" name="TextBox 9"/>
          <p:cNvSpPr txBox="1"/>
          <p:nvPr/>
        </p:nvSpPr>
        <p:spPr>
          <a:xfrm>
            <a:off x="648479" y="4764908"/>
            <a:ext cx="2846101" cy="646331"/>
          </a:xfrm>
          <a:prstGeom prst="rect">
            <a:avLst/>
          </a:prstGeom>
          <a:noFill/>
        </p:spPr>
        <p:txBody>
          <a:bodyPr wrap="square" rtlCol="0">
            <a:spAutoFit/>
          </a:bodyPr>
          <a:lstStyle/>
          <a:p>
            <a:r>
              <a:rPr lang="en-US" dirty="0" smtClean="0"/>
              <a:t>This is the </a:t>
            </a:r>
            <a:r>
              <a:rPr lang="en-US" dirty="0" smtClean="0">
                <a:solidFill>
                  <a:srgbClr val="008000"/>
                </a:solidFill>
              </a:rPr>
              <a:t>method call </a:t>
            </a:r>
            <a:r>
              <a:rPr lang="en-US" dirty="0" smtClean="0"/>
              <a:t>or </a:t>
            </a:r>
            <a:r>
              <a:rPr lang="en-US" dirty="0" smtClean="0">
                <a:solidFill>
                  <a:srgbClr val="008000"/>
                </a:solidFill>
              </a:rPr>
              <a:t>invocation</a:t>
            </a:r>
            <a:r>
              <a:rPr lang="en-US" dirty="0" smtClean="0"/>
              <a:t>.</a:t>
            </a:r>
            <a:endParaRPr lang="en-US" dirty="0"/>
          </a:p>
        </p:txBody>
      </p:sp>
      <p:sp>
        <p:nvSpPr>
          <p:cNvPr id="11" name="TextBox 10"/>
          <p:cNvSpPr txBox="1"/>
          <p:nvPr/>
        </p:nvSpPr>
        <p:spPr>
          <a:xfrm>
            <a:off x="4467298" y="4672575"/>
            <a:ext cx="2846101" cy="1477328"/>
          </a:xfrm>
          <a:prstGeom prst="rect">
            <a:avLst/>
          </a:prstGeom>
          <a:noFill/>
        </p:spPr>
        <p:txBody>
          <a:bodyPr wrap="square" rtlCol="0">
            <a:spAutoFit/>
          </a:bodyPr>
          <a:lstStyle/>
          <a:p>
            <a:r>
              <a:rPr lang="en-US" dirty="0" smtClean="0"/>
              <a:t>This is the method </a:t>
            </a:r>
            <a:r>
              <a:rPr lang="en-US" dirty="0" smtClean="0">
                <a:solidFill>
                  <a:srgbClr val="008000"/>
                </a:solidFill>
              </a:rPr>
              <a:t>definition</a:t>
            </a:r>
            <a:r>
              <a:rPr lang="en-US" dirty="0" smtClean="0"/>
              <a:t>.</a:t>
            </a:r>
          </a:p>
          <a:p>
            <a:endParaRPr lang="en-US" dirty="0"/>
          </a:p>
          <a:p>
            <a:r>
              <a:rPr lang="en-US" dirty="0" smtClean="0"/>
              <a:t>Examples we’ve seen:</a:t>
            </a:r>
          </a:p>
          <a:p>
            <a:r>
              <a:rPr lang="en-US" dirty="0" err="1" smtClean="0"/>
              <a:t>formatter.format</a:t>
            </a:r>
            <a:r>
              <a:rPr lang="en-US" dirty="0" smtClean="0"/>
              <a:t>(3.14159);</a:t>
            </a:r>
            <a:endParaRPr lang="en-US" dirty="0"/>
          </a:p>
        </p:txBody>
      </p:sp>
      <p:cxnSp>
        <p:nvCxnSpPr>
          <p:cNvPr id="4" name="Straight Arrow Connector 3"/>
          <p:cNvCxnSpPr/>
          <p:nvPr/>
        </p:nvCxnSpPr>
        <p:spPr>
          <a:xfrm>
            <a:off x="5728229" y="3080526"/>
            <a:ext cx="18013" cy="828680"/>
          </a:xfrm>
          <a:prstGeom prst="straightConnector1">
            <a:avLst/>
          </a:prstGeom>
          <a:ln w="38100">
            <a:headEnd type="arrow"/>
            <a:tailEnd type="arrow"/>
          </a:ln>
        </p:spPr>
        <p:style>
          <a:lnRef idx="2">
            <a:schemeClr val="accent1"/>
          </a:lnRef>
          <a:fillRef idx="0">
            <a:schemeClr val="accent1"/>
          </a:fillRef>
          <a:effectRef idx="1">
            <a:schemeClr val="accent1"/>
          </a:effectRef>
          <a:fontRef idx="minor">
            <a:schemeClr val="tx1"/>
          </a:fontRef>
        </p:style>
      </p:cxnSp>
      <p:sp>
        <p:nvSpPr>
          <p:cNvPr id="3" name="Line Callout 1 2"/>
          <p:cNvSpPr/>
          <p:nvPr/>
        </p:nvSpPr>
        <p:spPr>
          <a:xfrm>
            <a:off x="6097501" y="1954545"/>
            <a:ext cx="1017751" cy="756649"/>
          </a:xfrm>
          <a:prstGeom prst="borderCallout1">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return type</a:t>
            </a:r>
            <a:endParaRPr lang="en-US" dirty="0"/>
          </a:p>
        </p:txBody>
      </p:sp>
      <p:sp>
        <p:nvSpPr>
          <p:cNvPr id="7" name="Line Callout 1 6"/>
          <p:cNvSpPr/>
          <p:nvPr/>
        </p:nvSpPr>
        <p:spPr>
          <a:xfrm>
            <a:off x="6966642" y="4062331"/>
            <a:ext cx="1990469" cy="720591"/>
          </a:xfrm>
          <a:prstGeom prst="borderCallout1">
            <a:avLst>
              <a:gd name="adj1" fmla="val 18750"/>
              <a:gd name="adj2" fmla="val -8333"/>
              <a:gd name="adj3" fmla="val -8750"/>
              <a:gd name="adj4" fmla="val -51003"/>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return statement</a:t>
            </a:r>
            <a:endParaRPr lang="en-US" dirty="0"/>
          </a:p>
        </p:txBody>
      </p:sp>
    </p:spTree>
    <p:extLst>
      <p:ext uri="{BB962C8B-B14F-4D97-AF65-F5344CB8AC3E}">
        <p14:creationId xmlns:p14="http://schemas.microsoft.com/office/powerpoint/2010/main" val="2576990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with the dots?</a:t>
            </a:r>
            <a:endParaRPr lang="en-US" dirty="0"/>
          </a:p>
        </p:txBody>
      </p:sp>
      <p:sp>
        <p:nvSpPr>
          <p:cNvPr id="3" name="Content Placeholder 2"/>
          <p:cNvSpPr>
            <a:spLocks noGrp="1"/>
          </p:cNvSpPr>
          <p:nvPr>
            <p:ph idx="1"/>
          </p:nvPr>
        </p:nvSpPr>
        <p:spPr/>
        <p:txBody>
          <a:bodyPr/>
          <a:lstStyle/>
          <a:p>
            <a:r>
              <a:rPr lang="en-US" dirty="0" err="1" smtClean="0"/>
              <a:t>System</a:t>
            </a:r>
            <a:r>
              <a:rPr lang="en-US" dirty="0" err="1" smtClean="0">
                <a:solidFill>
                  <a:schemeClr val="tx1"/>
                </a:solidFill>
              </a:rPr>
              <a:t>.</a:t>
            </a:r>
            <a:r>
              <a:rPr lang="en-US" dirty="0" err="1" smtClean="0"/>
              <a:t>out.println</a:t>
            </a:r>
            <a:r>
              <a:rPr lang="en-US" dirty="0" smtClean="0"/>
              <a:t>()</a:t>
            </a:r>
          </a:p>
          <a:p>
            <a:r>
              <a:rPr lang="en-US" dirty="0" err="1" smtClean="0"/>
              <a:t>keyboard.nextInt</a:t>
            </a:r>
            <a:r>
              <a:rPr lang="en-US" dirty="0" smtClean="0"/>
              <a:t>()</a:t>
            </a:r>
          </a:p>
          <a:p>
            <a:r>
              <a:rPr lang="en-US" dirty="0" err="1" smtClean="0"/>
              <a:t>Math.pow</a:t>
            </a:r>
            <a:r>
              <a:rPr lang="en-US" dirty="0" smtClean="0"/>
              <a:t>(5, 5)</a:t>
            </a:r>
          </a:p>
          <a:p>
            <a:endParaRPr lang="en-US" dirty="0"/>
          </a:p>
          <a:p>
            <a:r>
              <a:rPr lang="en-US" dirty="0" smtClean="0"/>
              <a:t>The name of the method always goes before the parameter list(parentheses).</a:t>
            </a:r>
          </a:p>
          <a:p>
            <a:r>
              <a:rPr lang="en-US" dirty="0" smtClean="0"/>
              <a:t>The names before the method name itself is the qualifier for the name. </a:t>
            </a:r>
          </a:p>
          <a:p>
            <a:endParaRPr lang="en-US" dirty="0"/>
          </a:p>
          <a:p>
            <a:endParaRPr lang="en-US" dirty="0"/>
          </a:p>
        </p:txBody>
      </p:sp>
    </p:spTree>
    <p:extLst>
      <p:ext uri="{BB962C8B-B14F-4D97-AF65-F5344CB8AC3E}">
        <p14:creationId xmlns:p14="http://schemas.microsoft.com/office/powerpoint/2010/main" val="156737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Qualified names</a:t>
            </a:r>
            <a:endParaRPr lang="en-US" dirty="0"/>
          </a:p>
        </p:txBody>
      </p:sp>
      <p:sp>
        <p:nvSpPr>
          <p:cNvPr id="3" name="Content Placeholder 2"/>
          <p:cNvSpPr>
            <a:spLocks noGrp="1"/>
          </p:cNvSpPr>
          <p:nvPr>
            <p:ph idx="1"/>
          </p:nvPr>
        </p:nvSpPr>
        <p:spPr/>
        <p:txBody>
          <a:bodyPr/>
          <a:lstStyle/>
          <a:p>
            <a:r>
              <a:rPr lang="en-US" dirty="0" smtClean="0"/>
              <a:t>Two kinds</a:t>
            </a:r>
          </a:p>
          <a:p>
            <a:r>
              <a:rPr lang="en-US" dirty="0" smtClean="0"/>
              <a:t>Name of a class, like Math or System.</a:t>
            </a:r>
          </a:p>
          <a:p>
            <a:r>
              <a:rPr lang="en-US" dirty="0" smtClean="0"/>
              <a:t>Name of an object of a class, like keyboard or out.</a:t>
            </a:r>
          </a:p>
          <a:p>
            <a:r>
              <a:rPr lang="en-US" dirty="0" smtClean="0"/>
              <a:t>A qualified name identifies where we can find the corresponding method. </a:t>
            </a:r>
          </a:p>
        </p:txBody>
      </p:sp>
    </p:spTree>
    <p:extLst>
      <p:ext uri="{BB962C8B-B14F-4D97-AF65-F5344CB8AC3E}">
        <p14:creationId xmlns:p14="http://schemas.microsoft.com/office/powerpoint/2010/main" val="2326737462"/>
      </p:ext>
    </p:extLst>
  </p:cSld>
  <p:clrMapOvr>
    <a:masterClrMapping/>
  </p:clrMapOvr>
</p:sld>
</file>

<file path=ppt/theme/theme1.xml><?xml version="1.0" encoding="utf-8"?>
<a:theme xmlns:a="http://schemas.openxmlformats.org/drawingml/2006/main" name="CS139">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CS139.thmx</Template>
  <TotalTime>47</TotalTime>
  <Words>580</Words>
  <Application>Microsoft Macintosh PowerPoint</Application>
  <PresentationFormat>On-screen Show (4:3)</PresentationFormat>
  <Paragraphs>88</Paragraphs>
  <Slides>14</Slides>
  <Notes>0</Notes>
  <HiddenSlides>0</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CS139</vt:lpstr>
      <vt:lpstr>Custom Design</vt:lpstr>
      <vt:lpstr>Methods</vt:lpstr>
      <vt:lpstr>Recall from last time </vt:lpstr>
      <vt:lpstr>Why?</vt:lpstr>
      <vt:lpstr>Some standard reasons</vt:lpstr>
      <vt:lpstr>Method terminology Void method</vt:lpstr>
      <vt:lpstr>Method terminology Value returning method</vt:lpstr>
      <vt:lpstr>Method terminology Value returning method</vt:lpstr>
      <vt:lpstr>What’s with the dots?</vt:lpstr>
      <vt:lpstr>Qualified names</vt:lpstr>
      <vt:lpstr>Static / non-static</vt:lpstr>
      <vt:lpstr>Activity today</vt:lpstr>
      <vt:lpstr>Exercise 3</vt:lpstr>
      <vt:lpstr>There are RULES</vt:lpstr>
      <vt:lpstr>PA2 – Is posted</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Methods</dc:title>
  <dc:creator>Nancy Harris</dc:creator>
  <cp:lastModifiedBy>Nancy Harris</cp:lastModifiedBy>
  <cp:revision>5</cp:revision>
  <dcterms:created xsi:type="dcterms:W3CDTF">2015-02-09T14:24:05Z</dcterms:created>
  <dcterms:modified xsi:type="dcterms:W3CDTF">2015-02-09T15:11:52Z</dcterms:modified>
</cp:coreProperties>
</file>