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EC4EBAC-733B-A64E-B968-64F87DFC92BF}" type="datetimeFigureOut">
              <a:rPr lang="en-US" smtClean="0"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46A615-85FE-204F-9932-85D9DC4F78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look at lots of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5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PA5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picks – why fill and then find duplicates. Process is the same if we look as we fill. </a:t>
            </a:r>
          </a:p>
          <a:p>
            <a:endParaRPr lang="en-US" dirty="0"/>
          </a:p>
          <a:p>
            <a:r>
              <a:rPr lang="en-US" dirty="0" smtClean="0"/>
              <a:t>Compare </a:t>
            </a:r>
            <a:r>
              <a:rPr lang="en-US" dirty="0" err="1" smtClean="0"/>
              <a:t>userPicks</a:t>
            </a:r>
            <a:r>
              <a:rPr lang="en-US" dirty="0" smtClean="0"/>
              <a:t> – One pass – single loop. </a:t>
            </a:r>
          </a:p>
          <a:p>
            <a:endParaRPr lang="en-US" dirty="0"/>
          </a:p>
          <a:p>
            <a:r>
              <a:rPr lang="en-US" dirty="0" smtClean="0"/>
              <a:t>Sort Array – should not sort, then copy.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26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Driver – Review </a:t>
            </a:r>
            <a:r>
              <a:rPr lang="en-US" dirty="0" err="1" smtClean="0"/>
              <a:t>args</a:t>
            </a:r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to see if there are arguments</a:t>
            </a:r>
          </a:p>
          <a:p>
            <a:r>
              <a:rPr lang="en-US" dirty="0" smtClean="0"/>
              <a:t>If so use them; if not default. </a:t>
            </a:r>
          </a:p>
        </p:txBody>
      </p:sp>
    </p:spTree>
    <p:extLst>
      <p:ext uri="{BB962C8B-B14F-4D97-AF65-F5344CB8AC3E}">
        <p14:creationId xmlns:p14="http://schemas.microsoft.com/office/powerpoint/2010/main" val="54553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683026" cy="1449387"/>
          </a:xfrm>
        </p:spPr>
        <p:txBody>
          <a:bodyPr/>
          <a:lstStyle/>
          <a:p>
            <a:r>
              <a:rPr lang="en-US" dirty="0" smtClean="0"/>
              <a:t>Lottery Driver – new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Integer.parseInt</a:t>
            </a:r>
            <a:r>
              <a:rPr lang="en-US" dirty="0" smtClean="0"/>
              <a:t> – What happens if the argument is not an integer?</a:t>
            </a:r>
          </a:p>
          <a:p>
            <a:endParaRPr lang="en-US" dirty="0"/>
          </a:p>
          <a:p>
            <a:r>
              <a:rPr lang="en-US" dirty="0" smtClean="0"/>
              <a:t>How can we check to see if it’s an integer? </a:t>
            </a:r>
          </a:p>
          <a:p>
            <a:endParaRPr lang="en-US" dirty="0"/>
          </a:p>
          <a:p>
            <a:r>
              <a:rPr lang="en-US" dirty="0" smtClean="0"/>
              <a:t>Enter the Scanner.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6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array is static – once built its size can never change.</a:t>
            </a:r>
          </a:p>
          <a:p>
            <a:endParaRPr lang="en-US" dirty="0"/>
          </a:p>
          <a:p>
            <a:r>
              <a:rPr lang="en-US" dirty="0" smtClean="0"/>
              <a:t>An array list is dynamic – it can grow and shrink as needed.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4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methods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</a:p>
          <a:p>
            <a:r>
              <a:rPr lang="en-US" dirty="0" smtClean="0"/>
              <a:t>remove</a:t>
            </a:r>
          </a:p>
          <a:p>
            <a:r>
              <a:rPr lang="en-US" dirty="0" smtClean="0"/>
              <a:t>set</a:t>
            </a:r>
          </a:p>
          <a:p>
            <a:endParaRPr lang="en-US" dirty="0"/>
          </a:p>
          <a:p>
            <a:r>
              <a:rPr lang="en-US" dirty="0" smtClean="0"/>
              <a:t>But what’s this &lt;E&gt; about?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7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&lt;Type&gt;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&lt;String&gt;  al;</a:t>
            </a:r>
          </a:p>
          <a:p>
            <a:r>
              <a:rPr lang="en-US" dirty="0" smtClean="0"/>
              <a:t>al = new </a:t>
            </a:r>
            <a:r>
              <a:rPr lang="en-US" dirty="0" err="1" smtClean="0"/>
              <a:t>ArrayList</a:t>
            </a:r>
            <a:r>
              <a:rPr lang="en-US" dirty="0" smtClean="0"/>
              <a:t>() &lt;String&gt;;</a:t>
            </a:r>
          </a:p>
          <a:p>
            <a:endParaRPr lang="en-US" dirty="0"/>
          </a:p>
          <a:p>
            <a:r>
              <a:rPr lang="en-US" dirty="0" smtClean="0"/>
              <a:t>&lt;String&gt; tells the system what kind of data can be stored in the </a:t>
            </a:r>
            <a:r>
              <a:rPr lang="en-US" dirty="0" err="1" smtClean="0"/>
              <a:t>arrayList</a:t>
            </a:r>
            <a:r>
              <a:rPr lang="en-US" dirty="0" smtClean="0"/>
              <a:t>. Makes the </a:t>
            </a:r>
            <a:r>
              <a:rPr lang="en-US" dirty="0" err="1" smtClean="0"/>
              <a:t>ArrayList</a:t>
            </a:r>
            <a:r>
              <a:rPr lang="en-US" dirty="0" smtClean="0"/>
              <a:t> “type safe”.</a:t>
            </a:r>
          </a:p>
          <a:p>
            <a:endParaRPr lang="en-US" dirty="0"/>
          </a:p>
          <a:p>
            <a:r>
              <a:rPr lang="en-US" dirty="0" smtClean="0"/>
              <a:t>See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6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Class tomorrow and Wednesday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Tuesday – open lab day – work on whatever you wish.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Wednesday – summary and review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Thursday of course is the first part of the final (35%) – Open book</a:t>
            </a:r>
            <a:r>
              <a:rPr lang="en-US" smtClean="0"/>
              <a:t>, closed note and code</a:t>
            </a:r>
            <a:endParaRPr lang="en-US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Monday 8am is the written part of the final (65%)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93621"/>
      </p:ext>
    </p:extLst>
  </p:cSld>
  <p:clrMapOvr>
    <a:masterClrMapping/>
  </p:clrMapOvr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25</TotalTime>
  <Words>253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CS139</vt:lpstr>
      <vt:lpstr>Custom Design</vt:lpstr>
      <vt:lpstr>Odds and Ends</vt:lpstr>
      <vt:lpstr>Lottery PA5 </vt:lpstr>
      <vt:lpstr>Lottery Driver – Review args[]</vt:lpstr>
      <vt:lpstr>Lottery Driver – new technique</vt:lpstr>
      <vt:lpstr>Array List</vt:lpstr>
      <vt:lpstr>Some methods to consider</vt:lpstr>
      <vt:lpstr>&lt;Type&gt;</vt:lpstr>
      <vt:lpstr>Class tomorrow and Wednesday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Odds and Ends</dc:title>
  <dc:creator>Nancy Harris</dc:creator>
  <cp:lastModifiedBy>Nancy Harris</cp:lastModifiedBy>
  <cp:revision>4</cp:revision>
  <dcterms:created xsi:type="dcterms:W3CDTF">2015-04-27T12:37:48Z</dcterms:created>
  <dcterms:modified xsi:type="dcterms:W3CDTF">2015-04-27T13:02:52Z</dcterms:modified>
</cp:coreProperties>
</file>