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E14D5E-B7B0-2440-9D4F-B103FE4F1AE9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7BB358E-478F-AD41-8052-280DED9F907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nicode-table.com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2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6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Stars and why we use nested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dirty="0" smtClean="0"/>
              <a:t>Matrix problems (stars)</a:t>
            </a:r>
          </a:p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dirty="0" smtClean="0"/>
              <a:t>Other problems involving multiple dimensions</a:t>
            </a:r>
          </a:p>
          <a:p>
            <a:pPr>
              <a:buFont typeface="Wingdings" charset="2"/>
              <a:buChar char="u"/>
            </a:pPr>
            <a:r>
              <a:rPr lang="en-US" dirty="0"/>
              <a:t> </a:t>
            </a:r>
            <a:r>
              <a:rPr lang="en-US" dirty="0" smtClean="0"/>
              <a:t>Loops within a process that is in a loop (think Loopy 8 ball.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0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 – Part 3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87" y="1846264"/>
            <a:ext cx="8557065" cy="4022725"/>
          </a:xfrm>
        </p:spPr>
        <p:txBody>
          <a:bodyPr/>
          <a:lstStyle/>
          <a:p>
            <a:pPr lvl="0"/>
            <a:r>
              <a:rPr lang="en-US" dirty="0"/>
              <a:t>A program that uses no variables.</a:t>
            </a:r>
          </a:p>
          <a:p>
            <a:pPr lvl="0"/>
            <a:r>
              <a:rPr lang="en-US" dirty="0"/>
              <a:t>A program that includes the following print statement: </a:t>
            </a:r>
            <a:r>
              <a:rPr lang="en-US" dirty="0" err="1"/>
              <a:t>System.out.println</a:t>
            </a:r>
            <a:r>
              <a:rPr lang="en-US" dirty="0"/>
              <a:t>(“Hello World);</a:t>
            </a:r>
          </a:p>
          <a:p>
            <a:pPr lvl="0"/>
            <a:r>
              <a:rPr lang="en-US" dirty="0"/>
              <a:t>A PA1 submission that calculates the average by summing the grades and dividing by 7.</a:t>
            </a:r>
          </a:p>
          <a:p>
            <a:pPr lvl="0"/>
            <a:r>
              <a:rPr lang="en-US" dirty="0"/>
              <a:t>A program that fails to instantiate a Scanner object before using its </a:t>
            </a:r>
            <a:r>
              <a:rPr lang="en-US" dirty="0" err="1"/>
              <a:t>nextLine</a:t>
            </a:r>
            <a:r>
              <a:rPr lang="en-US" dirty="0"/>
              <a:t>() method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 Part 3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program that has no print statements (either </a:t>
            </a:r>
            <a:r>
              <a:rPr lang="en-US" dirty="0" err="1"/>
              <a:t>println</a:t>
            </a:r>
            <a:r>
              <a:rPr lang="en-US" dirty="0"/>
              <a:t>, print, or </a:t>
            </a:r>
            <a:r>
              <a:rPr lang="en-US" dirty="0" err="1"/>
              <a:t>printf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A program that includes the following print statement: </a:t>
            </a:r>
            <a:r>
              <a:rPr lang="en-US" dirty="0" err="1"/>
              <a:t>System.out.println</a:t>
            </a:r>
            <a:r>
              <a:rPr lang="en-US" dirty="0"/>
              <a:t>(“Hello World);</a:t>
            </a:r>
          </a:p>
          <a:p>
            <a:pPr lvl="0"/>
            <a:r>
              <a:rPr lang="en-US" dirty="0"/>
              <a:t>A PA1 submission that left aligns all of the output labels.</a:t>
            </a:r>
          </a:p>
          <a:p>
            <a:pPr lvl="0"/>
            <a:r>
              <a:rPr lang="en-US" dirty="0"/>
              <a:t>A program that fails to instantiate a </a:t>
            </a:r>
            <a:r>
              <a:rPr lang="en-US" dirty="0" err="1"/>
              <a:t>DecimalFormat</a:t>
            </a:r>
            <a:r>
              <a:rPr lang="en-US" dirty="0"/>
              <a:t> object before using its format() method.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3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 Part 3 V3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program that contains a Scanner declaration but does not import the Scanner.</a:t>
            </a:r>
          </a:p>
          <a:p>
            <a:pPr lvl="0"/>
            <a:r>
              <a:rPr lang="en-US" dirty="0"/>
              <a:t>A program that includes the following print statement: </a:t>
            </a:r>
            <a:r>
              <a:rPr lang="en-US" dirty="0" err="1"/>
              <a:t>System.out.print</a:t>
            </a:r>
            <a:r>
              <a:rPr lang="en-US" dirty="0"/>
              <a:t>(“Hello World”);</a:t>
            </a:r>
          </a:p>
          <a:p>
            <a:pPr lvl="0"/>
            <a:r>
              <a:rPr lang="en-US" dirty="0"/>
              <a:t>A PA1 submission that calculates the average by summing the grades and dividing by 7.</a:t>
            </a:r>
          </a:p>
          <a:p>
            <a:pPr lvl="0"/>
            <a:r>
              <a:rPr lang="en-US" dirty="0"/>
              <a:t>A program that fails to declare the variable, </a:t>
            </a:r>
            <a:r>
              <a:rPr lang="en-US" dirty="0" err="1"/>
              <a:t>abc</a:t>
            </a:r>
            <a:r>
              <a:rPr lang="en-US" dirty="0"/>
              <a:t>, before initializing it.</a:t>
            </a:r>
          </a:p>
        </p:txBody>
      </p:sp>
    </p:spTree>
    <p:extLst>
      <p:ext uri="{BB962C8B-B14F-4D97-AF65-F5344CB8AC3E}">
        <p14:creationId xmlns:p14="http://schemas.microsoft.com/office/powerpoint/2010/main" val="259023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6 -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4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WQ7 – 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Java, when a character is stored in memory, it is actually as a(n) ________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Unicode character</a:t>
            </a:r>
          </a:p>
          <a:p>
            <a:r>
              <a:rPr lang="en-US" dirty="0" smtClean="0"/>
              <a:t>An object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A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72794" y="4540999"/>
            <a:ext cx="22337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hlinkClick r:id="rId2"/>
              </a:rPr>
              <a:t>Unicode chart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2340567"/>
      </p:ext>
    </p:extLst>
  </p:cSld>
  <p:clrMapOvr>
    <a:masterClrMapping/>
  </p:clrMapOvr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17</TotalTime>
  <Words>273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CS139</vt:lpstr>
      <vt:lpstr>Custom Design</vt:lpstr>
      <vt:lpstr>Midterm 2 Review</vt:lpstr>
      <vt:lpstr>Stars and why we use nested loops</vt:lpstr>
      <vt:lpstr>Exam 1 – Part 3 V1</vt:lpstr>
      <vt:lpstr>Exam 1 Part 3 V2</vt:lpstr>
      <vt:lpstr>Exam 1 Part 3 V3</vt:lpstr>
      <vt:lpstr>Quiz 6 - Terminology</vt:lpstr>
      <vt:lpstr>WQ7 – Question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2 Review</dc:title>
  <dc:creator>Nancy Harris</dc:creator>
  <cp:lastModifiedBy>Nancy Harris</cp:lastModifiedBy>
  <cp:revision>2</cp:revision>
  <dcterms:created xsi:type="dcterms:W3CDTF">2015-03-30T13:26:49Z</dcterms:created>
  <dcterms:modified xsi:type="dcterms:W3CDTF">2015-03-30T13:43:57Z</dcterms:modified>
</cp:coreProperties>
</file>