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</p:sldMasterIdLst>
  <p:sldIdLst>
    <p:sldId id="256" r:id="rId3"/>
    <p:sldId id="262" r:id="rId4"/>
    <p:sldId id="263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9C8D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5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1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27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19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6010" y="6246814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773" y="6246814"/>
            <a:ext cx="2896790" cy="4714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772" y="6246814"/>
            <a:ext cx="2127647" cy="471487"/>
          </a:xfrm>
        </p:spPr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9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FD032-112E-F844-9071-A1BE627BB395}" type="datetimeFigureOut">
              <a:rPr lang="en-US"/>
              <a:pPr>
                <a:defRPr/>
              </a:pPr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B9A9-6807-B345-9A0F-EB084C3BB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3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7FF0E-2FA5-784D-B1F3-CD5F87F948A7}" type="datetimeFigureOut">
              <a:rPr lang="en-US"/>
              <a:pPr>
                <a:defRPr/>
              </a:pPr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BB1CE-5D91-2044-A767-6A4722FD8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63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656F1-599D-184D-9615-096FE69ED5E8}" type="datetimeFigureOut">
              <a:rPr lang="en-US"/>
              <a:pPr>
                <a:defRPr/>
              </a:pPr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BF09-8162-384A-A479-E90B2930C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53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7E82D-25FE-1246-8351-37D7366364CA}" type="datetimeFigureOut">
              <a:rPr lang="en-US"/>
              <a:pPr>
                <a:defRPr/>
              </a:pPr>
              <a:t>3/23/15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0203A-4E4E-E64D-A77A-484B943F8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24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26793-391E-2B48-9ED9-D9D6E93E1DF1}" type="datetimeFigureOut">
              <a:rPr lang="en-US"/>
              <a:pPr>
                <a:defRPr/>
              </a:pPr>
              <a:t>3/23/15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F69F1-F75F-F94C-9077-917872B74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61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3B08F-A33D-974F-A238-F40AADA05A98}" type="datetimeFigureOut">
              <a:rPr lang="en-US"/>
              <a:pPr>
                <a:defRPr/>
              </a:pPr>
              <a:t>3/23/15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D94D-5E2F-E346-B22C-3D6F21BD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162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23329-841F-7749-868A-BAA6BB4CADE9}" type="datetimeFigureOut">
              <a:rPr lang="en-US"/>
              <a:pPr>
                <a:defRPr/>
              </a:pPr>
              <a:t>3/23/15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1C3F9-BE4C-EE4A-A190-D029CC6FB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5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31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F75FA-CB38-3B49-8C46-D2862DE05046}" type="datetimeFigureOut">
              <a:rPr lang="en-US"/>
              <a:pPr>
                <a:defRPr/>
              </a:pPr>
              <a:t>3/23/15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2E2B-91D4-7C44-9440-D9614D905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43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45A14-5D94-4E44-914E-13553537D798}" type="datetimeFigureOut">
              <a:rPr lang="en-US"/>
              <a:pPr>
                <a:defRPr/>
              </a:pPr>
              <a:t>3/23/15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0F4AF-D3B1-D64D-969A-4A423BA9B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9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65A8-7687-124A-947D-8C3D93AC62DD}" type="datetimeFigureOut">
              <a:rPr lang="en-US"/>
              <a:pPr>
                <a:defRPr/>
              </a:pPr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BC5F6-368A-FF4C-8EBA-569DD72E3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822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BDB3D-F631-234D-8C10-F0F5CE5AF144}" type="datetimeFigureOut">
              <a:rPr lang="en-US"/>
              <a:pPr>
                <a:defRPr/>
              </a:pPr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B8652-B234-CD41-A8DC-3C85453BE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6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1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3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5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030141" y="0"/>
            <a:ext cx="47625" cy="68580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8854" y="6459539"/>
            <a:ext cx="1964531" cy="365125"/>
          </a:xfrm>
        </p:spPr>
        <p:txBody>
          <a:bodyPr/>
          <a:lstStyle>
            <a:lvl1pPr algn="l">
              <a:defRPr/>
            </a:lvl1pPr>
          </a:lstStyle>
          <a:p>
            <a:fld id="{714B63C6-2687-194D-A93A-75C446FEBF0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9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0803C3-9856-B040-AF71-F6D570AE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2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B63C6-2687-194D-A93A-75C446FEBF0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803C3-9856-B040-AF71-F6D570AEE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9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6"/>
            <a:ext cx="9144000" cy="66675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722" y="287339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722" y="1846264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723" y="6459539"/>
            <a:ext cx="1854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14B63C6-2687-194D-A93A-75C446FEBF0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2" y="6459539"/>
            <a:ext cx="36171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929" y="6459539"/>
            <a:ext cx="983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10803C3-9856-B040-AF71-F6D570AEE8A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47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90488" indent="-90488" algn="l" rtl="0" eaLnBrk="1" fontAlgn="base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ＭＳ Ｐゴシック" charset="0"/>
          <a:cs typeface="ＭＳ Ｐゴシック" charset="0"/>
        </a:defRPr>
      </a:lvl1pPr>
      <a:lvl2pPr marL="38258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ＭＳ Ｐゴシック" charset="0"/>
          <a:cs typeface="+mn-cs"/>
        </a:defRPr>
      </a:lvl2pPr>
      <a:lvl3pPr marL="56673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3pPr>
      <a:lvl4pPr marL="749300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4pPr>
      <a:lvl5pPr marL="931863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0959DA3-9C2F-0240-AF3E-80BAA15723A2}" type="datetimeFigureOut">
              <a:rPr lang="en-US"/>
              <a:pPr>
                <a:defRPr/>
              </a:pPr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FB3E2AC-8D45-9F42-951D-D5A04F551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Nested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10/29/2014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41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tricky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Validating input:</a:t>
            </a:r>
          </a:p>
          <a:p>
            <a:endParaRPr lang="en-US" dirty="0"/>
          </a:p>
          <a:p>
            <a:r>
              <a:rPr lang="en-US" dirty="0" smtClean="0"/>
              <a:t>You can’t validate by while(</a:t>
            </a:r>
            <a:r>
              <a:rPr lang="en-US" dirty="0" err="1" smtClean="0"/>
              <a:t>kb.hasNextInt</a:t>
            </a:r>
            <a:r>
              <a:rPr lang="en-US" dirty="0" smtClean="0"/>
              <a:t>()) because they might enter a negative number which would pass this test, but not the negative number test. You can’t check for both in one while statement. So you can use this technique:</a:t>
            </a:r>
          </a:p>
          <a:p>
            <a:r>
              <a:rPr lang="en-US" dirty="0" smtClean="0"/>
              <a:t>see </a:t>
            </a:r>
            <a:r>
              <a:rPr lang="en-US" dirty="0" err="1" smtClean="0"/>
              <a:t>Play.java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509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another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verses </a:t>
            </a:r>
            <a:r>
              <a:rPr lang="en-US" dirty="0"/>
              <a:t>= </a:t>
            </a:r>
            <a:r>
              <a:rPr lang="en-US" dirty="0" err="1"/>
              <a:t>kb.nextInt</a:t>
            </a:r>
            <a:r>
              <a:rPr lang="en-US" dirty="0"/>
              <a:t>()</a:t>
            </a:r>
            <a:r>
              <a:rPr lang="en-US" dirty="0" smtClean="0"/>
              <a:t>; // of course you will do validation</a:t>
            </a:r>
            <a:endParaRPr lang="en-US" dirty="0"/>
          </a:p>
          <a:p>
            <a:r>
              <a:rPr lang="da-DK" b="1" dirty="0" smtClean="0"/>
              <a:t>for </a:t>
            </a:r>
            <a:r>
              <a:rPr lang="da-DK" b="1" dirty="0"/>
              <a:t>(; </a:t>
            </a:r>
            <a:r>
              <a:rPr lang="da-DK" b="1" dirty="0" err="1"/>
              <a:t>verses</a:t>
            </a:r>
            <a:r>
              <a:rPr lang="da-DK" b="1" dirty="0"/>
              <a:t> &gt; 0; </a:t>
            </a:r>
            <a:r>
              <a:rPr lang="da-DK" b="1" dirty="0" err="1"/>
              <a:t>verses</a:t>
            </a:r>
            <a:r>
              <a:rPr lang="da-DK" b="1" dirty="0"/>
              <a:t>--)</a:t>
            </a:r>
          </a:p>
          <a:p>
            <a:r>
              <a:rPr lang="da-DK" dirty="0" smtClean="0"/>
              <a:t>{</a:t>
            </a:r>
            <a:endParaRPr lang="da-DK" dirty="0"/>
          </a:p>
          <a:p>
            <a:pPr marL="200025" lvl="1" indent="0">
              <a:buNone/>
            </a:pPr>
            <a:r>
              <a:rPr lang="da-DK" dirty="0" smtClean="0"/>
              <a:t>     /</a:t>
            </a:r>
            <a:r>
              <a:rPr lang="da-DK" dirty="0"/>
              <a:t>/ </a:t>
            </a:r>
            <a:r>
              <a:rPr lang="da-DK" dirty="0" err="1"/>
              <a:t>sing</a:t>
            </a:r>
            <a:r>
              <a:rPr lang="da-DK" dirty="0"/>
              <a:t> the </a:t>
            </a:r>
            <a:r>
              <a:rPr lang="da-DK" dirty="0" err="1"/>
              <a:t>song</a:t>
            </a:r>
            <a:endParaRPr lang="da-DK" dirty="0"/>
          </a:p>
          <a:p>
            <a:r>
              <a:rPr lang="da-DK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00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219" y="1846264"/>
            <a:ext cx="8421217" cy="4022725"/>
          </a:xfrm>
        </p:spPr>
        <p:txBody>
          <a:bodyPr/>
          <a:lstStyle/>
          <a:p>
            <a:r>
              <a:rPr lang="en-US" sz="2400" dirty="0" smtClean="0"/>
              <a:t>while (</a:t>
            </a:r>
            <a:r>
              <a:rPr lang="en-US" sz="2400" dirty="0" err="1" smtClean="0"/>
              <a:t>question.length</a:t>
            </a:r>
            <a:r>
              <a:rPr lang="en-US" sz="2400" dirty="0" smtClean="0"/>
              <a:t>() &gt; 60 &amp;&amp; !</a:t>
            </a:r>
            <a:r>
              <a:rPr lang="en-US" sz="2400" dirty="0" err="1" smtClean="0"/>
              <a:t>question.endsWith</a:t>
            </a:r>
            <a:r>
              <a:rPr lang="en-US" sz="2400" dirty="0" smtClean="0"/>
              <a:t>(“?”)</a:t>
            </a:r>
          </a:p>
          <a:p>
            <a:r>
              <a:rPr lang="en-US" sz="2400" dirty="0" smtClean="0"/>
              <a:t>{</a:t>
            </a:r>
          </a:p>
          <a:p>
            <a:r>
              <a:rPr lang="en-US" sz="2400" dirty="0" smtClean="0"/>
              <a:t>     if (</a:t>
            </a:r>
            <a:r>
              <a:rPr lang="en-US" sz="2400" dirty="0" err="1" smtClean="0"/>
              <a:t>question.length</a:t>
            </a:r>
            <a:r>
              <a:rPr lang="en-US" sz="2400" dirty="0" smtClean="0"/>
              <a:t>() &gt; 60)</a:t>
            </a:r>
          </a:p>
          <a:p>
            <a:pPr marL="384175" lvl="2" indent="0">
              <a:buNone/>
            </a:pPr>
            <a:r>
              <a:rPr lang="en-US" sz="2400" dirty="0" smtClean="0"/>
              <a:t> 	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(“Question too long. Try again”);</a:t>
            </a:r>
          </a:p>
          <a:p>
            <a:pPr marL="384175" lvl="2" indent="0">
              <a:buNone/>
            </a:pPr>
            <a:r>
              <a:rPr lang="en-US" sz="2400" dirty="0" smtClean="0"/>
              <a:t>else</a:t>
            </a:r>
          </a:p>
          <a:p>
            <a:pPr marL="384175" lvl="2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	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(“Is there a question in there? Try again”);</a:t>
            </a:r>
            <a:endParaRPr lang="en-US" sz="2400" dirty="0"/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2305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for(row = 0; row &lt; size; row++)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     for (col = 0; col &lt; size; col++)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    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err="1" smtClean="0"/>
              <a:t>System.out.print</a:t>
            </a:r>
            <a:r>
              <a:rPr lang="en-US" dirty="0" smtClean="0"/>
              <a:t>((row * col) + “\t”);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System.out.println</a:t>
            </a:r>
            <a:r>
              <a:rPr lang="en-US" dirty="0" smtClean="0"/>
              <a:t>(“\n”);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6752184"/>
      </p:ext>
    </p:extLst>
  </p:cSld>
  <p:clrMapOvr>
    <a:masterClrMapping/>
  </p:clrMapOvr>
</p:sld>
</file>

<file path=ppt/theme/theme1.xml><?xml version="1.0" encoding="utf-8"?>
<a:theme xmlns:a="http://schemas.openxmlformats.org/drawingml/2006/main" name="CS139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CS139.thmx</Template>
  <TotalTime>44</TotalTime>
  <Words>188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CS139</vt:lpstr>
      <vt:lpstr>Custom Design</vt:lpstr>
      <vt:lpstr>Nested Structures</vt:lpstr>
      <vt:lpstr>Lab tricky bits</vt:lpstr>
      <vt:lpstr>And another issue</vt:lpstr>
      <vt:lpstr>Nested Structures</vt:lpstr>
      <vt:lpstr>Nested Loops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Nested Structures</dc:title>
  <dc:creator>Nancy Harris</dc:creator>
  <cp:lastModifiedBy>Nancy Harris</cp:lastModifiedBy>
  <cp:revision>6</cp:revision>
  <cp:lastPrinted>2014-10-29T14:12:59Z</cp:lastPrinted>
  <dcterms:created xsi:type="dcterms:W3CDTF">2014-10-28T13:08:30Z</dcterms:created>
  <dcterms:modified xsi:type="dcterms:W3CDTF">2015-03-23T18:39:00Z</dcterms:modified>
</cp:coreProperties>
</file>