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3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8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9141619" cy="63500"/>
          </a:xfrm>
          <a:prstGeom prst="rect">
            <a:avLst/>
          </a:prstGeom>
          <a:solidFill>
            <a:srgbClr val="9C8D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>
            <a:off x="906066" y="4343400"/>
            <a:ext cx="740687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0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ECA55A-6561-5A40-859F-E717B6D09703}" type="datetimeFigureOut">
              <a:rPr lang="en-US" smtClean="0"/>
              <a:t>1/19/15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839390-FDD9-8349-843C-F1BD0A71A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655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ECA55A-6561-5A40-859F-E717B6D09703}" type="datetimeFigureOut">
              <a:rPr lang="en-US" smtClean="0"/>
              <a:t>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839390-FDD9-8349-843C-F1BD0A71A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218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9141619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8"/>
            <a:ext cx="5800725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ECA55A-6561-5A40-859F-E717B6D09703}" type="datetimeFigureOut">
              <a:rPr lang="en-US" smtClean="0"/>
              <a:t>1/19/15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839390-FDD9-8349-843C-F1BD0A71A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327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481" y="273629"/>
            <a:ext cx="8226719" cy="11434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456010" y="6246814"/>
            <a:ext cx="2128838" cy="471487"/>
          </a:xfrm>
        </p:spPr>
        <p:txBody>
          <a:bodyPr/>
          <a:lstStyle>
            <a:lvl1pPr>
              <a:defRPr/>
            </a:lvl1pPr>
          </a:lstStyle>
          <a:p>
            <a:fld id="{31ECA55A-6561-5A40-859F-E717B6D09703}" type="datetimeFigureOut">
              <a:rPr lang="en-US" smtClean="0"/>
              <a:t>1/19/15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127773" y="6246814"/>
            <a:ext cx="2896790" cy="471487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6556772" y="6246814"/>
            <a:ext cx="2127647" cy="471487"/>
          </a:xfrm>
        </p:spPr>
        <p:txBody>
          <a:bodyPr/>
          <a:lstStyle>
            <a:lvl1pPr>
              <a:defRPr/>
            </a:lvl1pPr>
          </a:lstStyle>
          <a:p>
            <a:fld id="{8E839390-FDD9-8349-843C-F1BD0A71A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197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FD032-112E-F844-9071-A1BE627BB395}" type="datetimeFigureOut">
              <a:rPr lang="en-US"/>
              <a:pPr>
                <a:defRPr/>
              </a:pPr>
              <a:t>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5B9A9-6807-B345-9A0F-EB084C3BB7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2397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7FF0E-2FA5-784D-B1F3-CD5F87F948A7}" type="datetimeFigureOut">
              <a:rPr lang="en-US"/>
              <a:pPr>
                <a:defRPr/>
              </a:pPr>
              <a:t>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BB1CE-5D91-2044-A767-6A4722FD82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5636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656F1-599D-184D-9615-096FE69ED5E8}" type="datetimeFigureOut">
              <a:rPr lang="en-US"/>
              <a:pPr>
                <a:defRPr/>
              </a:pPr>
              <a:t>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9BF09-8162-384A-A479-E90B2930C1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6531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7E82D-25FE-1246-8351-37D7366364CA}" type="datetimeFigureOut">
              <a:rPr lang="en-US"/>
              <a:pPr>
                <a:defRPr/>
              </a:pPr>
              <a:t>1/19/15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0203A-4E4E-E64D-A77A-484B943F87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7241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26793-391E-2B48-9ED9-D9D6E93E1DF1}" type="datetimeFigureOut">
              <a:rPr lang="en-US"/>
              <a:pPr>
                <a:defRPr/>
              </a:pPr>
              <a:t>1/19/15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F69F1-F75F-F94C-9077-917872B743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3619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3B08F-A33D-974F-A238-F40AADA05A98}" type="datetimeFigureOut">
              <a:rPr lang="en-US"/>
              <a:pPr>
                <a:defRPr/>
              </a:pPr>
              <a:t>1/19/15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AD94D-5E2F-E346-B22C-3D6F21BD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4162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23329-841F-7749-868A-BAA6BB4CADE9}" type="datetimeFigureOut">
              <a:rPr lang="en-US"/>
              <a:pPr>
                <a:defRPr/>
              </a:pPr>
              <a:t>1/19/15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1C3F9-BE4C-EE4A-A190-D029CC6FB9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350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ECA55A-6561-5A40-859F-E717B6D09703}" type="datetimeFigureOut">
              <a:rPr lang="en-US" smtClean="0"/>
              <a:t>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839390-FDD9-8349-843C-F1BD0A71A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316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F75FA-CB38-3B49-8C46-D2862DE05046}" type="datetimeFigureOut">
              <a:rPr lang="en-US"/>
              <a:pPr>
                <a:defRPr/>
              </a:pPr>
              <a:t>1/19/15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B2E2B-91D4-7C44-9440-D9614D9050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2436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45A14-5D94-4E44-914E-13553537D798}" type="datetimeFigureOut">
              <a:rPr lang="en-US"/>
              <a:pPr>
                <a:defRPr/>
              </a:pPr>
              <a:t>1/19/15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0F4AF-D3B1-D64D-969A-4A423BA9B0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291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D65A8-7687-124A-947D-8C3D93AC62DD}" type="datetimeFigureOut">
              <a:rPr lang="en-US"/>
              <a:pPr>
                <a:defRPr/>
              </a:pPr>
              <a:t>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BC5F6-368A-FF4C-8EBA-569DD72E35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2822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BDB3D-F631-234D-8C10-F0F5CE5AF144}" type="datetimeFigureOut">
              <a:rPr lang="en-US"/>
              <a:pPr>
                <a:defRPr/>
              </a:pPr>
              <a:t>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B8652-B234-CD41-A8DC-3C85453BE6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968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9141619" cy="63500"/>
          </a:xfrm>
          <a:prstGeom prst="rect">
            <a:avLst/>
          </a:prstGeom>
          <a:solidFill>
            <a:srgbClr val="CBB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>
            <a:off x="906066" y="4343400"/>
            <a:ext cx="740687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ECA55A-6561-5A40-859F-E717B6D09703}" type="datetimeFigureOut">
              <a:rPr lang="en-US" smtClean="0"/>
              <a:t>1/19/15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839390-FDD9-8349-843C-F1BD0A71A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81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59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ECA55A-6561-5A40-859F-E717B6D09703}" type="datetimeFigureOut">
              <a:rPr lang="en-US" smtClean="0"/>
              <a:t>1/19/15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839390-FDD9-8349-843C-F1BD0A71A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64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ECA55A-6561-5A40-859F-E717B6D09703}" type="datetimeFigureOut">
              <a:rPr lang="en-US" smtClean="0"/>
              <a:t>1/19/15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839390-FDD9-8349-843C-F1BD0A71A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615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ECA55A-6561-5A40-859F-E717B6D09703}" type="datetimeFigureOut">
              <a:rPr lang="en-US" smtClean="0"/>
              <a:t>1/19/15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839390-FDD9-8349-843C-F1BD0A71A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737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2"/>
          <p:cNvSpPr/>
          <p:nvPr/>
        </p:nvSpPr>
        <p:spPr>
          <a:xfrm>
            <a:off x="0" y="6334125"/>
            <a:ext cx="9141619" cy="63500"/>
          </a:xfrm>
          <a:prstGeom prst="rect">
            <a:avLst/>
          </a:prstGeom>
          <a:solidFill>
            <a:srgbClr val="CBB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ECA55A-6561-5A40-859F-E717B6D09703}" type="datetimeFigureOut">
              <a:rPr lang="en-US" smtClean="0"/>
              <a:t>1/19/15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839390-FDD9-8349-843C-F1BD0A71A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551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3038475" cy="68580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3030141" y="0"/>
            <a:ext cx="47625" cy="6858000"/>
          </a:xfrm>
          <a:prstGeom prst="rect">
            <a:avLst/>
          </a:prstGeom>
          <a:solidFill>
            <a:srgbClr val="CBB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348854" y="6459539"/>
            <a:ext cx="1964531" cy="365125"/>
          </a:xfrm>
        </p:spPr>
        <p:txBody>
          <a:bodyPr/>
          <a:lstStyle>
            <a:lvl1pPr algn="l">
              <a:defRPr/>
            </a:lvl1pPr>
          </a:lstStyle>
          <a:p>
            <a:fld id="{31ECA55A-6561-5A40-859F-E717B6D09703}" type="datetimeFigureOut">
              <a:rPr lang="en-US" smtClean="0"/>
              <a:t>1/19/15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539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839390-FDD9-8349-843C-F1BD0A71A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621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0" y="4914900"/>
            <a:ext cx="9141619" cy="63500"/>
          </a:xfrm>
          <a:prstGeom prst="rect">
            <a:avLst/>
          </a:prstGeom>
          <a:solidFill>
            <a:srgbClr val="CBB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4948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3"/>
            <a:ext cx="7584948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ECA55A-6561-5A40-859F-E717B6D09703}" type="datetimeFigureOut">
              <a:rPr lang="en-US" smtClean="0"/>
              <a:t>1/19/15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839390-FDD9-8349-843C-F1BD0A71A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099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6"/>
            <a:ext cx="9144000" cy="66675"/>
          </a:xfrm>
          <a:prstGeom prst="rect">
            <a:avLst/>
          </a:prstGeom>
          <a:solidFill>
            <a:srgbClr val="CBB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722" y="287339"/>
            <a:ext cx="75438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722" y="1846264"/>
            <a:ext cx="75438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723" y="6459539"/>
            <a:ext cx="18549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1ECA55A-6561-5A40-859F-E717B6D09703}" type="datetimeFigureOut">
              <a:rPr lang="en-US" smtClean="0"/>
              <a:t>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2" y="6459539"/>
            <a:ext cx="36171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929" y="6459539"/>
            <a:ext cx="9834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E839390-FDD9-8349-843C-F1BD0A71A80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350" y="1738313"/>
            <a:ext cx="747474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9pPr>
    </p:titleStyle>
    <p:bodyStyle>
      <a:lvl1pPr marL="90488" indent="-90488" algn="l" rtl="0" eaLnBrk="1" fontAlgn="base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charset="0"/>
        <a:buChar char=" "/>
        <a:defRPr sz="2000" kern="1200">
          <a:solidFill>
            <a:srgbClr val="404040"/>
          </a:solidFill>
          <a:latin typeface="+mn-lt"/>
          <a:ea typeface="ＭＳ Ｐゴシック" charset="0"/>
          <a:cs typeface="ＭＳ Ｐゴシック" charset="0"/>
        </a:defRPr>
      </a:lvl1pPr>
      <a:lvl2pPr marL="382588" indent="-182563" algn="l" rtl="0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kern="1200">
          <a:solidFill>
            <a:srgbClr val="404040"/>
          </a:solidFill>
          <a:latin typeface="+mn-lt"/>
          <a:ea typeface="ＭＳ Ｐゴシック" charset="0"/>
          <a:cs typeface="+mn-cs"/>
        </a:defRPr>
      </a:lvl2pPr>
      <a:lvl3pPr marL="566738" indent="-182563" algn="l" rtl="0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sz="1400" kern="1200">
          <a:solidFill>
            <a:srgbClr val="404040"/>
          </a:solidFill>
          <a:latin typeface="+mn-lt"/>
          <a:ea typeface="ＭＳ Ｐゴシック" charset="0"/>
          <a:cs typeface="+mn-cs"/>
        </a:defRPr>
      </a:lvl3pPr>
      <a:lvl4pPr marL="749300" indent="-182563" algn="l" rtl="0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sz="1400" kern="1200">
          <a:solidFill>
            <a:srgbClr val="404040"/>
          </a:solidFill>
          <a:latin typeface="+mn-lt"/>
          <a:ea typeface="ＭＳ Ｐゴシック" charset="0"/>
          <a:cs typeface="+mn-cs"/>
        </a:defRPr>
      </a:lvl4pPr>
      <a:lvl5pPr marL="931863" indent="-182563" algn="l" rtl="0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sz="1400" kern="1200">
          <a:solidFill>
            <a:srgbClr val="404040"/>
          </a:solidFill>
          <a:latin typeface="+mn-lt"/>
          <a:ea typeface="ＭＳ Ｐゴシック" charset="0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8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0959DA3-9C2F-0240-AF3E-80BAA15723A2}" type="datetimeFigureOut">
              <a:rPr lang="en-US"/>
              <a:pPr>
                <a:defRPr/>
              </a:pPr>
              <a:t>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FB3E2AC-8D45-9F42-951D-D5A04F551C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Meet Your Team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233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1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3746128"/>
              </p:ext>
            </p:extLst>
          </p:nvPr>
        </p:nvGraphicFramePr>
        <p:xfrm>
          <a:off x="3253317" y="-1"/>
          <a:ext cx="5373176" cy="6858000"/>
        </p:xfrm>
        <a:graphic>
          <a:graphicData uri="http://schemas.openxmlformats.org/drawingml/2006/table">
            <a:tbl>
              <a:tblPr/>
              <a:tblGrid>
                <a:gridCol w="1343294"/>
                <a:gridCol w="1343294"/>
                <a:gridCol w="1343294"/>
                <a:gridCol w="1343294"/>
              </a:tblGrid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1-J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1-S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Neal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ErkenBrack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1-J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1-S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Rob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Graham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1-L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1-S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Seth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Reed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1-L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1-S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none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Johnson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1-I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1-T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Stuart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Madden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1-I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1-T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Peter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Chang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solo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1-T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Kevin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Crossley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1-H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1-U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Brandon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Bautista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1-H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1-U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Buddy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Harlow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solo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1-U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Matt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Ladany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solo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1-U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Alejandro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Torres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1-G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1-V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Kenny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Boadu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1-G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1-V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Connor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Fowler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solo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1-V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Dara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Sao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1-F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1-W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Matt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McCreary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1-F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1-W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Zach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Butts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1-M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1-W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Jonah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Hicks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1-M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1-W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Tyler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Nguyen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1-D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1-X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Luke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Peden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1-D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1-X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Kyle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Clark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1-E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1-X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Haseeb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Waseem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1-E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1-X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Johnny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Williams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1-C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1-Y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Zach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Scheider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1-C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1-Y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Eric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Smith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1-K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1-Y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Patrick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Moran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1-K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1-Y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Hunter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Taylor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1-A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1-Z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Kelly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Do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1-A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1-Z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Riya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Patel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1-B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1-Z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Jessica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Lyon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1-B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1-Z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VALESKA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Arial"/>
                        </a:rPr>
                        <a:t>COUSINS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3678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2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0564975"/>
              </p:ext>
            </p:extLst>
          </p:nvPr>
        </p:nvGraphicFramePr>
        <p:xfrm>
          <a:off x="3249869" y="64744"/>
          <a:ext cx="5360132" cy="6624599"/>
        </p:xfrm>
        <a:graphic>
          <a:graphicData uri="http://schemas.openxmlformats.org/drawingml/2006/table">
            <a:tbl>
              <a:tblPr/>
              <a:tblGrid>
                <a:gridCol w="1340033"/>
                <a:gridCol w="1340033"/>
                <a:gridCol w="1340033"/>
                <a:gridCol w="1340033"/>
              </a:tblGrid>
              <a:tr h="227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2-K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2-R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Ryan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Sompayrac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27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2-K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2-R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Camilo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Torrez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27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solo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2-R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Alec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Conner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27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2-J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2-S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Colin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Coon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</a:tr>
              <a:tr h="227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2-J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2-S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Julian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Pena Trujillo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</a:tr>
              <a:tr h="227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solo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2-S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Felipe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Melivilu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</a:tr>
              <a:tr h="227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2-G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2-T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Stephen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Taylor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</a:tr>
              <a:tr h="227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2-G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2-T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Willie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Mason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</a:tr>
              <a:tr h="227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2-I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2-T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Elliott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Sellers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</a:tr>
              <a:tr h="227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2-I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2-T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Jon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Keppel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</a:tr>
              <a:tr h="227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2-F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2-V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none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Sutkowski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27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2-F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2-V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Fabrice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Mulumba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27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solo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2-V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Mark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Kaminski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27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solo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2-V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Cameron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Mayes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27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2-E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2-W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Brian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Granata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227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2-E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2-W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Bobby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Mueller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227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2-H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2-W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Hatim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Abdelrahman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227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2-H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2-W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Javier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Morales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227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2-C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2-X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Morgan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Williamson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</a:tr>
              <a:tr h="227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2-C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2-X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Jesse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Blaha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</a:tr>
              <a:tr h="227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solo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2-X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Rachel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Zellman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</a:tr>
              <a:tr h="227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2-B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2-Y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Georgia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Corey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227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2-B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2-Y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Tara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Godfrey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227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2-D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2-Y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Eric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Moeller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227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2-D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2-Y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Max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Parchuk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227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2-A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2-Z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Kelsey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Moffitt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2679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2-A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2-Z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Jaz or Jasmyn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Arial"/>
                        </a:rPr>
                        <a:t>Kelly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227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solo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2-Z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David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Wickizer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  <a:tr h="227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solo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2-Z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James</a:t>
                      </a: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effectLst/>
                          <a:latin typeface="Arial"/>
                        </a:rPr>
                        <a:t>Skipp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10341" marR="10341" marT="103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4328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3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118896"/>
              </p:ext>
            </p:extLst>
          </p:nvPr>
        </p:nvGraphicFramePr>
        <p:xfrm>
          <a:off x="3253317" y="1"/>
          <a:ext cx="4845360" cy="6710249"/>
        </p:xfrm>
        <a:graphic>
          <a:graphicData uri="http://schemas.openxmlformats.org/drawingml/2006/table">
            <a:tbl>
              <a:tblPr/>
              <a:tblGrid>
                <a:gridCol w="1211340"/>
                <a:gridCol w="1211340"/>
                <a:gridCol w="1211340"/>
                <a:gridCol w="1211340"/>
              </a:tblGrid>
              <a:tr h="22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solo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3-S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Nick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Fowler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2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solo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3-S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Nathan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Robinson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2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solo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3-S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Trevor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Cockburn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2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3-I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3-T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Tucker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Burch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</a:tr>
              <a:tr h="22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3-I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3-T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Curtis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Kapsak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</a:tr>
              <a:tr h="22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solo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3-T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Dan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Prillaman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</a:tr>
              <a:tr h="22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solo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3-T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Joshua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Kelly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</a:tr>
              <a:tr h="22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3-E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3-U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Towner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Hale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22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3-E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3-U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Neal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Dora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22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solo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3-U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Nikolai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Mayo-Pitts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22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3-G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3-V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Bret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Gibson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E4BC"/>
                    </a:solidFill>
                  </a:tcPr>
                </a:tc>
              </a:tr>
              <a:tr h="22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3-G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3-V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Quinton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Woodhouse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E4BC"/>
                    </a:solidFill>
                  </a:tcPr>
                </a:tc>
              </a:tr>
              <a:tr h="22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3-H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3-V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Austin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Lucas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E4BC"/>
                    </a:solidFill>
                  </a:tcPr>
                </a:tc>
              </a:tr>
              <a:tr h="22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3-H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3-V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Paolo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Garcia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E4BC"/>
                    </a:solidFill>
                  </a:tcPr>
                </a:tc>
              </a:tr>
              <a:tr h="22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3-D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3-W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Greg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Mayo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</a:tr>
              <a:tr h="22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3-D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3-W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Marvin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Nguyen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</a:tr>
              <a:tr h="22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3-F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3-W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Shaun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Patel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</a:tr>
              <a:tr h="22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3-F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3-W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Mike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Chambers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</a:tr>
              <a:tr h="22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3-C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3-X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Amy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Jeckovich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</a:tr>
              <a:tr h="22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3-C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3-X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Jacqua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Flynn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</a:tr>
              <a:tr h="22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solo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3-X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Hans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Olson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</a:tr>
              <a:tr h="22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solo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3-X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Jack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Kindel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</a:tr>
              <a:tr h="22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3-B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3-Y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Elena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Freeman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22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3-B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3-Y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Maranda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Pepe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22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solo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3-Y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Anvar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Sarbanov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22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solo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3-Y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Boyd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Esleck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22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3-A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3-Z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Sydney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Edwards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2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3-A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3-Z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Jo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Smith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2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solo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3-Z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Cassie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Fox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21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solo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3-Z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Arial"/>
                        </a:rPr>
                        <a:t>Darian</a:t>
                      </a: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effectLst/>
                          <a:latin typeface="Arial"/>
                        </a:rPr>
                        <a:t>Wimbish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10315" marR="10315" marT="103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5080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person from each team	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a folder and some markers</a:t>
            </a:r>
          </a:p>
          <a:p>
            <a:r>
              <a:rPr lang="en-US" dirty="0" smtClean="0"/>
              <a:t>Introduce selves.</a:t>
            </a:r>
          </a:p>
          <a:p>
            <a:r>
              <a:rPr lang="en-US" dirty="0" smtClean="0"/>
              <a:t>On the blank card, choose a team name and write it on the card. Feel free to add art (graphic, picture).</a:t>
            </a:r>
          </a:p>
          <a:p>
            <a:r>
              <a:rPr lang="en-US" dirty="0" smtClean="0"/>
              <a:t>Turn folder into the back of the room when done.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174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last 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difference between a sprite and its costume?</a:t>
            </a:r>
          </a:p>
          <a:p>
            <a:endParaRPr lang="en-US" dirty="0"/>
          </a:p>
          <a:p>
            <a:r>
              <a:rPr lang="en-US" dirty="0" smtClean="0"/>
              <a:t>How many blocks do you add before testing?</a:t>
            </a:r>
          </a:p>
          <a:p>
            <a:endParaRPr lang="en-US" dirty="0"/>
          </a:p>
          <a:p>
            <a:r>
              <a:rPr lang="en-US" dirty="0" smtClean="0"/>
              <a:t>What parts of the process did you use?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801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PA0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posted. Due a week from Wednesday.</a:t>
            </a:r>
          </a:p>
          <a:p>
            <a:r>
              <a:rPr lang="en-US" dirty="0" smtClean="0"/>
              <a:t>You may turn it in earlier.</a:t>
            </a:r>
          </a:p>
          <a:p>
            <a:endParaRPr lang="en-US" dirty="0"/>
          </a:p>
          <a:p>
            <a:r>
              <a:rPr lang="en-US" dirty="0" smtClean="0"/>
              <a:t>Chance to be creative. If you just tick off the requirements you will be downgraded, but if you have a cohesive theme and then apply the elements you will do much better.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79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will explore particular features of Scratch that you will use in the PA. In particular, you will see Assignment (storing a value in a variable) and the random number generator. </a:t>
            </a:r>
          </a:p>
          <a:p>
            <a:endParaRPr lang="en-US" dirty="0"/>
          </a:p>
          <a:p>
            <a:r>
              <a:rPr lang="en-US" dirty="0" smtClean="0"/>
              <a:t>You will also explore the “pen” feature </a:t>
            </a:r>
            <a:r>
              <a:rPr lang="en-US" smtClean="0"/>
              <a:t>of Scratch.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757914"/>
      </p:ext>
    </p:extLst>
  </p:cSld>
  <p:clrMapOvr>
    <a:masterClrMapping/>
  </p:clrMapOvr>
</p:sld>
</file>

<file path=ppt/theme/theme1.xml><?xml version="1.0" encoding="utf-8"?>
<a:theme xmlns:a="http://schemas.openxmlformats.org/drawingml/2006/main" name="CS139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CS139.thmx</Template>
  <TotalTime>11</TotalTime>
  <Words>866</Words>
  <Application>Microsoft Macintosh PowerPoint</Application>
  <PresentationFormat>On-screen Show (4:3)</PresentationFormat>
  <Paragraphs>380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CS139</vt:lpstr>
      <vt:lpstr>Custom Design</vt:lpstr>
      <vt:lpstr>Meet Your Team</vt:lpstr>
      <vt:lpstr>Section 1</vt:lpstr>
      <vt:lpstr>Section 2</vt:lpstr>
      <vt:lpstr>Section 3</vt:lpstr>
      <vt:lpstr>One person from each team </vt:lpstr>
      <vt:lpstr>From last lab</vt:lpstr>
      <vt:lpstr>PA0 </vt:lpstr>
      <vt:lpstr>Today’s lab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 Your Team</dc:title>
  <dc:creator>Nancy Harris</dc:creator>
  <cp:lastModifiedBy>Nancy Harris</cp:lastModifiedBy>
  <cp:revision>2</cp:revision>
  <dcterms:created xsi:type="dcterms:W3CDTF">2015-01-19T18:43:32Z</dcterms:created>
  <dcterms:modified xsi:type="dcterms:W3CDTF">2015-01-19T18:55:05Z</dcterms:modified>
</cp:coreProperties>
</file>