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1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5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9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6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58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637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4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7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3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53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562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63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2DF89-A6D8-3340-972C-BDE9D8D5341C}" type="datetimeFigureOut">
              <a:rPr lang="en-US" smtClean="0"/>
              <a:t>1/21/15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EF787-A90E-D74F-80A9-D6ED6B1C3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7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50" y="903489"/>
            <a:ext cx="1087156" cy="87842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806" y="1781911"/>
            <a:ext cx="1087156" cy="8784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50" y="1843775"/>
            <a:ext cx="1087156" cy="87842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806" y="921478"/>
            <a:ext cx="1087156" cy="87842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94806" y="2735303"/>
            <a:ext cx="13163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ISAT/CS 250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49766" y="2550637"/>
            <a:ext cx="1515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login: </a:t>
            </a:r>
            <a:r>
              <a:rPr lang="en-US" dirty="0" err="1" smtClean="0"/>
              <a:t>jmu</a:t>
            </a:r>
            <a:r>
              <a:rPr lang="en-US" dirty="0" smtClean="0"/>
              <a:t> </a:t>
            </a:r>
            <a:r>
              <a:rPr lang="en-US" dirty="0" err="1" smtClean="0"/>
              <a:t>eid</a:t>
            </a:r>
            <a:endParaRPr lang="en-US" dirty="0" smtClean="0"/>
          </a:p>
          <a:p>
            <a:r>
              <a:rPr lang="en-US" dirty="0" smtClean="0"/>
              <a:t>like </a:t>
            </a:r>
            <a:r>
              <a:rPr lang="en-US" dirty="0" err="1" smtClean="0"/>
              <a:t>harrisnl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46156" y="3236925"/>
            <a:ext cx="87978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When you log into the lab machines using your </a:t>
            </a:r>
            <a:r>
              <a:rPr lang="en-US" dirty="0" err="1" smtClean="0"/>
              <a:t>jmu</a:t>
            </a:r>
            <a:r>
              <a:rPr lang="en-US" dirty="0" smtClean="0"/>
              <a:t> </a:t>
            </a:r>
            <a:r>
              <a:rPr lang="en-US" dirty="0" err="1" smtClean="0"/>
              <a:t>eid</a:t>
            </a: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Your “home” directory is actually a directory on a server mounted to the PC in the lab.</a:t>
            </a:r>
          </a:p>
          <a:p>
            <a:pPr algn="just"/>
            <a:endParaRPr lang="en-US" dirty="0" smtClean="0"/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Within your home directory is a link to another machine mounted on the file server which is a web server. You can reach your web space through this link or by using the URL w3stu.cs.jmu.edu/</a:t>
            </a:r>
            <a:r>
              <a:rPr lang="en-US" dirty="0" err="1" smtClean="0"/>
              <a:t>eid</a:t>
            </a:r>
            <a:r>
              <a:rPr lang="en-US" dirty="0" smtClean="0"/>
              <a:t> (where </a:t>
            </a:r>
            <a:r>
              <a:rPr lang="en-US" dirty="0" err="1" smtClean="0"/>
              <a:t>eid</a:t>
            </a:r>
            <a:r>
              <a:rPr lang="en-US" dirty="0" smtClean="0"/>
              <a:t> is your JMU </a:t>
            </a:r>
            <a:r>
              <a:rPr lang="en-US" dirty="0" err="1" smtClean="0"/>
              <a:t>eid</a:t>
            </a:r>
            <a:r>
              <a:rPr lang="en-US" dirty="0" smtClean="0"/>
              <a:t>)</a:t>
            </a:r>
          </a:p>
          <a:p>
            <a:pPr marL="285750" indent="-285750" algn="just">
              <a:buFont typeface="Arial"/>
              <a:buChar char="•"/>
            </a:pPr>
            <a:endParaRPr lang="en-US" dirty="0" smtClean="0"/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You can use </a:t>
            </a:r>
            <a:r>
              <a:rPr lang="en-US" dirty="0" err="1" smtClean="0"/>
              <a:t>ssh</a:t>
            </a:r>
            <a:r>
              <a:rPr lang="en-US" dirty="0" smtClean="0"/>
              <a:t> to directly work on </a:t>
            </a:r>
            <a:r>
              <a:rPr lang="en-US" dirty="0" err="1" smtClean="0"/>
              <a:t>stu</a:t>
            </a:r>
            <a:r>
              <a:rPr lang="en-US" dirty="0" smtClean="0"/>
              <a:t> or use a tool such as </a:t>
            </a:r>
            <a:r>
              <a:rPr lang="en-US" dirty="0" err="1" smtClean="0"/>
              <a:t>Cyberduck</a:t>
            </a:r>
            <a:r>
              <a:rPr lang="en-US" dirty="0" smtClean="0"/>
              <a:t> (Mac), or </a:t>
            </a:r>
            <a:r>
              <a:rPr lang="en-US" dirty="0" err="1" smtClean="0"/>
              <a:t>WinSCP</a:t>
            </a:r>
            <a:r>
              <a:rPr lang="en-US" dirty="0" smtClean="0"/>
              <a:t> (Windows) or </a:t>
            </a:r>
            <a:r>
              <a:rPr lang="en-US" dirty="0" err="1" smtClean="0"/>
              <a:t>FileZilla</a:t>
            </a:r>
            <a:r>
              <a:rPr lang="en-US" dirty="0" smtClean="0"/>
              <a:t> (Linux). These tools provide a graphical interface and connect between your local machine and the server allowing you to drag and drop files in between.</a:t>
            </a:r>
            <a:endParaRPr lang="en-US" dirty="0"/>
          </a:p>
        </p:txBody>
      </p:sp>
      <p:pic>
        <p:nvPicPr>
          <p:cNvPr id="15" name="Picture 14" descr="MC90043524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485" y="-17411"/>
            <a:ext cx="1130587" cy="2236948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23161" y="356818"/>
            <a:ext cx="30957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90"/>
                </a:solidFill>
              </a:rPr>
              <a:t>Lab computer environment</a:t>
            </a:r>
            <a:endParaRPr lang="en-US" sz="2000" b="1" dirty="0">
              <a:solidFill>
                <a:srgbClr val="000090"/>
              </a:solidFill>
            </a:endParaRPr>
          </a:p>
        </p:txBody>
      </p:sp>
      <p:cxnSp>
        <p:nvCxnSpPr>
          <p:cNvPr id="19" name="Curved Connector 18"/>
          <p:cNvCxnSpPr>
            <a:stCxn id="15" idx="1"/>
          </p:cNvCxnSpPr>
          <p:nvPr/>
        </p:nvCxnSpPr>
        <p:spPr>
          <a:xfrm rot="10800000" flipV="1">
            <a:off x="5221971" y="1101063"/>
            <a:ext cx="1993514" cy="57736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051775" y="1659109"/>
            <a:ext cx="1836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w3stu.cs.jmu.edu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167962" y="572262"/>
            <a:ext cx="883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~/www</a:t>
            </a:r>
            <a:endParaRPr lang="en-US" dirty="0"/>
          </a:p>
        </p:txBody>
      </p:sp>
      <p:pic>
        <p:nvPicPr>
          <p:cNvPr id="24" name="Picture 23" descr="MC90043524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4909" y="849361"/>
            <a:ext cx="1130587" cy="223694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164909" y="2475667"/>
            <a:ext cx="155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stu.cs.jmu.edu</a:t>
            </a:r>
            <a:endParaRPr lang="en-US" dirty="0"/>
          </a:p>
        </p:txBody>
      </p:sp>
      <p:cxnSp>
        <p:nvCxnSpPr>
          <p:cNvPr id="26" name="Curved Connector 25"/>
          <p:cNvCxnSpPr/>
          <p:nvPr/>
        </p:nvCxnSpPr>
        <p:spPr>
          <a:xfrm rot="10800000">
            <a:off x="2690916" y="1409293"/>
            <a:ext cx="1616322" cy="269130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12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544" y="274638"/>
            <a:ext cx="8229600" cy="1143000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dirty="0" err="1" smtClean="0"/>
              <a:t>FileZilla</a:t>
            </a:r>
            <a:r>
              <a:rPr lang="en-US" dirty="0" smtClean="0"/>
              <a:t> looks like</a:t>
            </a:r>
            <a:endParaRPr lang="en-US" dirty="0"/>
          </a:p>
        </p:txBody>
      </p:sp>
      <p:pic>
        <p:nvPicPr>
          <p:cNvPr id="4" name="Content Placeholder 3" descr="Screen Shot 2015-01-21 at 1.29.5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6" r="230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1882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3800" y="0"/>
            <a:ext cx="2870200" cy="2832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11" y="26224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Install party Tuesday night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the JDK installed</a:t>
            </a:r>
          </a:p>
          <a:p>
            <a:r>
              <a:rPr lang="en-US" dirty="0" smtClean="0"/>
              <a:t>Get </a:t>
            </a:r>
            <a:r>
              <a:rPr lang="en-US" dirty="0" err="1" smtClean="0"/>
              <a:t>Jgrasp</a:t>
            </a:r>
            <a:r>
              <a:rPr lang="en-US" dirty="0" smtClean="0"/>
              <a:t> installed and working with the JDK</a:t>
            </a:r>
          </a:p>
          <a:p>
            <a:r>
              <a:rPr lang="en-US" dirty="0" smtClean="0"/>
              <a:t>Set up Windows “environment variables”</a:t>
            </a:r>
          </a:p>
          <a:p>
            <a:r>
              <a:rPr lang="en-US" dirty="0" smtClean="0"/>
              <a:t>Install and test FTP tool</a:t>
            </a:r>
          </a:p>
          <a:p>
            <a:endParaRPr lang="en-US" dirty="0"/>
          </a:p>
          <a:p>
            <a:r>
              <a:rPr lang="en-US" dirty="0" smtClean="0"/>
              <a:t>Lab during my 5-7pm office hours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096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compiler error message</a:t>
            </a:r>
            <a:endParaRPr lang="en-US" dirty="0"/>
          </a:p>
        </p:txBody>
      </p:sp>
      <p:pic>
        <p:nvPicPr>
          <p:cNvPr id="4" name="Picture 3" descr="Screen Shot 2015-01-21 at 1.57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900" y="2095500"/>
            <a:ext cx="7429500" cy="2667000"/>
          </a:xfrm>
          <a:prstGeom prst="rect">
            <a:avLst/>
          </a:prstGeom>
        </p:spPr>
      </p:pic>
      <p:sp>
        <p:nvSpPr>
          <p:cNvPr id="6" name="Rounded Rectangular Callout 5"/>
          <p:cNvSpPr/>
          <p:nvPr/>
        </p:nvSpPr>
        <p:spPr>
          <a:xfrm>
            <a:off x="1199932" y="4983655"/>
            <a:ext cx="1830552" cy="508000"/>
          </a:xfrm>
          <a:prstGeom prst="wedgeRoundRectCallout">
            <a:avLst>
              <a:gd name="adj1" fmla="val -38560"/>
              <a:gd name="adj2" fmla="val -275345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 of file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1781504" y="4983655"/>
            <a:ext cx="1830552" cy="508000"/>
          </a:xfrm>
          <a:prstGeom prst="wedgeRoundRectCallout">
            <a:avLst>
              <a:gd name="adj1" fmla="val -38560"/>
              <a:gd name="adj2" fmla="val -275345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number of the error</a:t>
            </a:r>
            <a:endParaRPr lang="en-US" dirty="0"/>
          </a:p>
        </p:txBody>
      </p:sp>
      <p:sp>
        <p:nvSpPr>
          <p:cNvPr id="8" name="Rounded Rectangular Callout 7"/>
          <p:cNvSpPr/>
          <p:nvPr/>
        </p:nvSpPr>
        <p:spPr>
          <a:xfrm>
            <a:off x="2604815" y="4983655"/>
            <a:ext cx="1830552" cy="508000"/>
          </a:xfrm>
          <a:prstGeom prst="wedgeRoundRectCallout">
            <a:avLst>
              <a:gd name="adj1" fmla="val -38560"/>
              <a:gd name="adj2" fmla="val -275345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Description of the error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>
          <a:xfrm>
            <a:off x="4242676" y="5390055"/>
            <a:ext cx="2081047" cy="583324"/>
          </a:xfrm>
          <a:prstGeom prst="wedgeRoundRectCallout">
            <a:avLst>
              <a:gd name="adj1" fmla="val -38560"/>
              <a:gd name="adj2" fmla="val -275345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line with the error (sometimes)</a:t>
            </a:r>
            <a:endParaRPr lang="en-US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5283199" y="5486400"/>
            <a:ext cx="2081047" cy="583324"/>
          </a:xfrm>
          <a:prstGeom prst="wedgeRoundRectCallout">
            <a:avLst>
              <a:gd name="adj1" fmla="val -38560"/>
              <a:gd name="adj2" fmla="val -275345"/>
              <a:gd name="adj3" fmla="val 16667"/>
            </a:avLst>
          </a:prstGeom>
          <a:solidFill>
            <a:schemeClr val="bg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pointer to where the error might be.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73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225</Words>
  <Application>Microsoft Macintosh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What FileZilla looks like</vt:lpstr>
      <vt:lpstr>Install party Tuesday night</vt:lpstr>
      <vt:lpstr>Reading a compiler error message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Harris</dc:creator>
  <cp:lastModifiedBy>Nancy Harris</cp:lastModifiedBy>
  <cp:revision>9</cp:revision>
  <dcterms:created xsi:type="dcterms:W3CDTF">2013-09-08T17:39:09Z</dcterms:created>
  <dcterms:modified xsi:type="dcterms:W3CDTF">2015-01-21T19:13:08Z</dcterms:modified>
</cp:coreProperties>
</file>