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15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06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2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08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5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58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2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7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7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324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C2362-A8F2-40C3-B279-35E91EA273D1}" type="datetimeFigureOut">
              <a:rPr lang="en-US" smtClean="0"/>
              <a:t>4/26/2015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053D6-D9C1-4740-ABC3-EB0654459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1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5782" y="1101929"/>
            <a:ext cx="6220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Lottery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55782" y="1563594"/>
            <a:ext cx="622047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picks: </a:t>
            </a:r>
            <a:r>
              <a:rPr lang="en-US" dirty="0" err="1" smtClean="0"/>
              <a:t>int</a:t>
            </a:r>
            <a:r>
              <a:rPr lang="en-US" dirty="0" smtClean="0"/>
              <a:t> []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prizes: </a:t>
            </a:r>
            <a:r>
              <a:rPr lang="en-US" dirty="0" err="1" smtClean="0"/>
              <a:t>int</a:t>
            </a:r>
            <a:r>
              <a:rPr lang="en-US" dirty="0" smtClean="0"/>
              <a:t> []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5782" y="2209925"/>
            <a:ext cx="6220479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+ Lottery(prize: </a:t>
            </a:r>
            <a:r>
              <a:rPr lang="en-US" dirty="0" err="1" smtClean="0"/>
              <a:t>int</a:t>
            </a:r>
            <a:r>
              <a:rPr lang="en-US" dirty="0" smtClean="0"/>
              <a:t>, low: </a:t>
            </a:r>
            <a:r>
              <a:rPr lang="en-US" dirty="0" err="1" smtClean="0"/>
              <a:t>int</a:t>
            </a:r>
            <a:r>
              <a:rPr lang="en-US" dirty="0" smtClean="0"/>
              <a:t>, high: </a:t>
            </a:r>
            <a:r>
              <a:rPr lang="en-US" dirty="0" err="1" smtClean="0"/>
              <a:t>int</a:t>
            </a:r>
            <a:r>
              <a:rPr lang="en-US" dirty="0" smtClean="0"/>
              <a:t>, numbers: </a:t>
            </a:r>
            <a:r>
              <a:rPr lang="en-US" dirty="0" err="1" smtClean="0"/>
              <a:t>int</a:t>
            </a:r>
            <a:r>
              <a:rPr lang="en-US" dirty="0" smtClean="0"/>
              <a:t>, seed: long)</a:t>
            </a:r>
          </a:p>
          <a:p>
            <a:r>
              <a:rPr lang="en-US" dirty="0" smtClean="0"/>
              <a:t>+ </a:t>
            </a:r>
            <a:r>
              <a:rPr lang="en-US" dirty="0" err="1" smtClean="0"/>
              <a:t>getUserPrize</a:t>
            </a:r>
            <a:r>
              <a:rPr lang="en-US" dirty="0" smtClean="0"/>
              <a:t>(</a:t>
            </a:r>
            <a:r>
              <a:rPr lang="en-US" dirty="0" err="1" smtClean="0"/>
              <a:t>userNumbers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[]) :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+ </a:t>
            </a:r>
            <a:r>
              <a:rPr lang="en-US" dirty="0" err="1" smtClean="0"/>
              <a:t>getWinningNumbers</a:t>
            </a:r>
            <a:r>
              <a:rPr lang="en-US" dirty="0" smtClean="0"/>
              <a:t>(): String</a:t>
            </a:r>
          </a:p>
          <a:p>
            <a:r>
              <a:rPr lang="en-US" dirty="0" smtClean="0"/>
              <a:t>+ </a:t>
            </a:r>
            <a:r>
              <a:rPr lang="en-US" dirty="0" err="1" smtClean="0"/>
              <a:t>getTopPrizes</a:t>
            </a:r>
            <a:r>
              <a:rPr lang="en-US" dirty="0" smtClean="0"/>
              <a:t>(): String</a:t>
            </a:r>
          </a:p>
          <a:p>
            <a:r>
              <a:rPr lang="en-US" dirty="0" smtClean="0"/>
              <a:t>+ </a:t>
            </a:r>
            <a:r>
              <a:rPr lang="en-US" dirty="0" err="1" smtClean="0"/>
              <a:t>toString</a:t>
            </a:r>
            <a:r>
              <a:rPr lang="en-US" dirty="0" smtClean="0"/>
              <a:t>() : String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checkUserNumbers</a:t>
            </a:r>
            <a:r>
              <a:rPr lang="en-US" dirty="0" smtClean="0"/>
              <a:t>(</a:t>
            </a:r>
            <a:r>
              <a:rPr lang="en-US" dirty="0" err="1" smtClean="0"/>
              <a:t>userNumbers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[]) :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- </a:t>
            </a:r>
            <a:r>
              <a:rPr lang="en-US" dirty="0" err="1" smtClean="0"/>
              <a:t>generatePicks</a:t>
            </a:r>
            <a:r>
              <a:rPr lang="en-US" dirty="0" smtClean="0"/>
              <a:t>(size: </a:t>
            </a:r>
            <a:r>
              <a:rPr lang="en-US" dirty="0" err="1" smtClean="0"/>
              <a:t>int</a:t>
            </a:r>
            <a:r>
              <a:rPr lang="en-US" dirty="0" smtClean="0"/>
              <a:t>, low: </a:t>
            </a:r>
            <a:r>
              <a:rPr lang="en-US" dirty="0" err="1" smtClean="0"/>
              <a:t>int</a:t>
            </a:r>
            <a:r>
              <a:rPr lang="en-US" dirty="0" smtClean="0"/>
              <a:t>, high: </a:t>
            </a:r>
            <a:r>
              <a:rPr lang="en-US" dirty="0" err="1" smtClean="0"/>
              <a:t>int</a:t>
            </a:r>
            <a:r>
              <a:rPr lang="en-US" dirty="0" smtClean="0"/>
              <a:t>, seed: long) : void</a:t>
            </a:r>
          </a:p>
          <a:p>
            <a:r>
              <a:rPr lang="en-US" dirty="0" smtClean="0"/>
              <a:t>- </a:t>
            </a:r>
            <a:r>
              <a:rPr lang="en-US" dirty="0" err="1" smtClean="0"/>
              <a:t>generatePrizes</a:t>
            </a:r>
            <a:r>
              <a:rPr lang="en-US" dirty="0" smtClean="0"/>
              <a:t>(size: </a:t>
            </a:r>
            <a:r>
              <a:rPr lang="en-US" dirty="0" err="1" smtClean="0"/>
              <a:t>int</a:t>
            </a:r>
            <a:r>
              <a:rPr lang="en-US" dirty="0" smtClean="0"/>
              <a:t>, </a:t>
            </a:r>
            <a:r>
              <a:rPr lang="en-US" dirty="0" err="1" smtClean="0"/>
              <a:t>prizeMoney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) : void</a:t>
            </a:r>
          </a:p>
          <a:p>
            <a:pPr marL="285750" indent="-285750">
              <a:buFontTx/>
              <a:buChar char="-"/>
            </a:pPr>
            <a:r>
              <a:rPr lang="en-US" u="sng" dirty="0" err="1" smtClean="0"/>
              <a:t>sortArray</a:t>
            </a:r>
            <a:r>
              <a:rPr lang="en-US" dirty="0" smtClean="0"/>
              <a:t>(unsorted</a:t>
            </a:r>
            <a:r>
              <a:rPr lang="en-US" dirty="0" smtClean="0"/>
              <a:t>: </a:t>
            </a:r>
            <a:r>
              <a:rPr lang="en-US" dirty="0" err="1" smtClean="0"/>
              <a:t>int</a:t>
            </a:r>
            <a:r>
              <a:rPr lang="en-US" dirty="0" smtClean="0"/>
              <a:t>[]) : </a:t>
            </a:r>
            <a:r>
              <a:rPr lang="en-US" dirty="0" err="1" smtClean="0"/>
              <a:t>int</a:t>
            </a:r>
            <a:r>
              <a:rPr lang="en-US" dirty="0" smtClean="0"/>
              <a:t>[]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6793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94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sysop</dc:creator>
  <cp:lastModifiedBy>sysop</cp:lastModifiedBy>
  <cp:revision>9</cp:revision>
  <dcterms:created xsi:type="dcterms:W3CDTF">2015-04-19T18:38:19Z</dcterms:created>
  <dcterms:modified xsi:type="dcterms:W3CDTF">2015-04-26T20:41:59Z</dcterms:modified>
</cp:coreProperties>
</file>