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5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EA3E-A1D3-44FD-A264-67C8BC557722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7F15-3483-40DA-B1CF-0EF047A3D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7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EA3E-A1D3-44FD-A264-67C8BC557722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7F15-3483-40DA-B1CF-0EF047A3D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59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EA3E-A1D3-44FD-A264-67C8BC557722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7F15-3483-40DA-B1CF-0EF047A3D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92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EA3E-A1D3-44FD-A264-67C8BC557722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7F15-3483-40DA-B1CF-0EF047A3D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63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EA3E-A1D3-44FD-A264-67C8BC557722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7F15-3483-40DA-B1CF-0EF047A3D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315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EA3E-A1D3-44FD-A264-67C8BC557722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7F15-3483-40DA-B1CF-0EF047A3D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13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EA3E-A1D3-44FD-A264-67C8BC557722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7F15-3483-40DA-B1CF-0EF047A3D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10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EA3E-A1D3-44FD-A264-67C8BC557722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7F15-3483-40DA-B1CF-0EF047A3D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39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EA3E-A1D3-44FD-A264-67C8BC557722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7F15-3483-40DA-B1CF-0EF047A3D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5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EA3E-A1D3-44FD-A264-67C8BC557722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7F15-3483-40DA-B1CF-0EF047A3D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38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EA3E-A1D3-44FD-A264-67C8BC557722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7F15-3483-40DA-B1CF-0EF047A3D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598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1EA3E-A1D3-44FD-A264-67C8BC557722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B7F15-3483-40DA-B1CF-0EF047A3D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75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6752" y="591207"/>
            <a:ext cx="7725026" cy="70493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CSColor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76752" y="1296140"/>
            <a:ext cx="7725026" cy="130501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-red: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-green: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-blue: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76751" y="2601157"/>
            <a:ext cx="7725027" cy="37463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+ </a:t>
            </a:r>
            <a:r>
              <a:rPr lang="en-US" dirty="0" err="1" smtClean="0">
                <a:solidFill>
                  <a:schemeClr val="tx1"/>
                </a:solidFill>
              </a:rPr>
              <a:t>CSColor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redComponent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greenComponent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blueComponent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+ add(other: </a:t>
            </a:r>
            <a:r>
              <a:rPr lang="en-US" dirty="0" err="1" smtClean="0">
                <a:solidFill>
                  <a:schemeClr val="tx1"/>
                </a:solidFill>
              </a:rPr>
              <a:t>CSColor</a:t>
            </a:r>
            <a:r>
              <a:rPr lang="en-US" dirty="0" smtClean="0">
                <a:solidFill>
                  <a:schemeClr val="tx1"/>
                </a:solidFill>
              </a:rPr>
              <a:t>) : </a:t>
            </a:r>
            <a:r>
              <a:rPr lang="en-US" dirty="0" err="1" smtClean="0">
                <a:solidFill>
                  <a:schemeClr val="tx1"/>
                </a:solidFill>
              </a:rPr>
              <a:t>CSColor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+ sub(other: </a:t>
            </a:r>
            <a:r>
              <a:rPr lang="en-US" dirty="0" err="1" smtClean="0">
                <a:solidFill>
                  <a:schemeClr val="tx1"/>
                </a:solidFill>
              </a:rPr>
              <a:t>CSColor</a:t>
            </a:r>
            <a:r>
              <a:rPr lang="en-US" dirty="0" smtClean="0">
                <a:solidFill>
                  <a:schemeClr val="tx1"/>
                </a:solidFill>
              </a:rPr>
              <a:t>) : </a:t>
            </a:r>
            <a:r>
              <a:rPr lang="en-US" dirty="0" err="1" smtClean="0">
                <a:solidFill>
                  <a:schemeClr val="tx1"/>
                </a:solidFill>
              </a:rPr>
              <a:t>CSColor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+ dim(): </a:t>
            </a:r>
            <a:r>
              <a:rPr lang="en-US" dirty="0" err="1" smtClean="0">
                <a:solidFill>
                  <a:schemeClr val="tx1"/>
                </a:solidFill>
              </a:rPr>
              <a:t>CSColor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+ darken(): </a:t>
            </a:r>
            <a:r>
              <a:rPr lang="en-US" dirty="0" err="1" smtClean="0">
                <a:solidFill>
                  <a:schemeClr val="tx1"/>
                </a:solidFill>
              </a:rPr>
              <a:t>CSColor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+ equals(other: </a:t>
            </a:r>
            <a:r>
              <a:rPr lang="en-US" dirty="0" err="1" smtClean="0">
                <a:solidFill>
                  <a:schemeClr val="tx1"/>
                </a:solidFill>
              </a:rPr>
              <a:t>CSColor</a:t>
            </a:r>
            <a:r>
              <a:rPr lang="en-US" dirty="0" smtClean="0">
                <a:solidFill>
                  <a:schemeClr val="tx1"/>
                </a:solidFill>
              </a:rPr>
              <a:t>) : </a:t>
            </a:r>
            <a:r>
              <a:rPr lang="en-US" dirty="0" err="1" smtClean="0">
                <a:solidFill>
                  <a:schemeClr val="tx1"/>
                </a:solidFill>
              </a:rPr>
              <a:t>boolean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+ lighten(): </a:t>
            </a:r>
            <a:r>
              <a:rPr lang="en-US" dirty="0" err="1" smtClean="0">
                <a:solidFill>
                  <a:schemeClr val="tx1"/>
                </a:solidFill>
              </a:rPr>
              <a:t>CSColor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+ brighten(): </a:t>
            </a:r>
            <a:r>
              <a:rPr lang="en-US" dirty="0" err="1" smtClean="0">
                <a:solidFill>
                  <a:schemeClr val="tx1"/>
                </a:solidFill>
              </a:rPr>
              <a:t>CSColor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+ </a:t>
            </a:r>
            <a:r>
              <a:rPr lang="en-US" dirty="0" err="1" smtClean="0">
                <a:solidFill>
                  <a:schemeClr val="tx1"/>
                </a:solidFill>
              </a:rPr>
              <a:t>toString</a:t>
            </a:r>
            <a:r>
              <a:rPr lang="en-US" dirty="0" smtClean="0">
                <a:solidFill>
                  <a:schemeClr val="tx1"/>
                </a:solidFill>
              </a:rPr>
              <a:t>(): String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862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6751" y="173956"/>
            <a:ext cx="7725026" cy="70493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CSColor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76751" y="878889"/>
            <a:ext cx="7725026" cy="272544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u="sng" dirty="0" smtClean="0">
                <a:solidFill>
                  <a:schemeClr val="tx1"/>
                </a:solidFill>
              </a:rPr>
              <a:t>+BLACK: </a:t>
            </a:r>
            <a:r>
              <a:rPr lang="en-US" sz="1400" u="sng" dirty="0" err="1" smtClean="0">
                <a:solidFill>
                  <a:schemeClr val="tx1"/>
                </a:solidFill>
              </a:rPr>
              <a:t>CSColor</a:t>
            </a:r>
            <a:r>
              <a:rPr lang="en-US" sz="1400" u="sng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= new </a:t>
            </a:r>
            <a:r>
              <a:rPr lang="en-US" sz="1400" dirty="0" err="1" smtClean="0">
                <a:solidFill>
                  <a:schemeClr val="tx1"/>
                </a:solidFill>
              </a:rPr>
              <a:t>CSColor</a:t>
            </a:r>
            <a:r>
              <a:rPr lang="en-US" sz="1400" dirty="0" smtClean="0">
                <a:solidFill>
                  <a:schemeClr val="tx1"/>
                </a:solidFill>
              </a:rPr>
              <a:t>(0, 0, 0)</a:t>
            </a:r>
          </a:p>
          <a:p>
            <a:r>
              <a:rPr lang="en-US" sz="1400" u="sng" dirty="0" smtClean="0">
                <a:solidFill>
                  <a:schemeClr val="tx1"/>
                </a:solidFill>
              </a:rPr>
              <a:t>+RED: </a:t>
            </a:r>
            <a:r>
              <a:rPr lang="en-US" sz="1400" u="sng" dirty="0" err="1" smtClean="0">
                <a:solidFill>
                  <a:schemeClr val="tx1"/>
                </a:solidFill>
              </a:rPr>
              <a:t>CSColor</a:t>
            </a:r>
            <a:r>
              <a:rPr lang="en-US" sz="1400" u="sng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= new </a:t>
            </a:r>
            <a:r>
              <a:rPr lang="en-US" sz="1400" dirty="0" err="1" smtClean="0">
                <a:solidFill>
                  <a:schemeClr val="tx1"/>
                </a:solidFill>
              </a:rPr>
              <a:t>CSColor</a:t>
            </a:r>
            <a:r>
              <a:rPr lang="en-US" sz="1400" dirty="0" smtClean="0">
                <a:solidFill>
                  <a:schemeClr val="tx1"/>
                </a:solidFill>
              </a:rPr>
              <a:t>(255, 0, 0)</a:t>
            </a:r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u="sng" dirty="0" smtClean="0">
                <a:solidFill>
                  <a:schemeClr val="tx1"/>
                </a:solidFill>
              </a:rPr>
              <a:t>+GREEN: </a:t>
            </a:r>
            <a:r>
              <a:rPr lang="en-US" sz="1400" u="sng" dirty="0" err="1" smtClean="0">
                <a:solidFill>
                  <a:schemeClr val="tx1"/>
                </a:solidFill>
              </a:rPr>
              <a:t>CSColor</a:t>
            </a:r>
            <a:r>
              <a:rPr lang="en-US" sz="1400" dirty="0" smtClean="0">
                <a:solidFill>
                  <a:schemeClr val="tx1"/>
                </a:solidFill>
              </a:rPr>
              <a:t>= new </a:t>
            </a:r>
            <a:r>
              <a:rPr lang="en-US" sz="1400" dirty="0" err="1" smtClean="0">
                <a:solidFill>
                  <a:schemeClr val="tx1"/>
                </a:solidFill>
              </a:rPr>
              <a:t>CSColor</a:t>
            </a:r>
            <a:r>
              <a:rPr lang="en-US" sz="1400" dirty="0" smtClean="0">
                <a:solidFill>
                  <a:schemeClr val="tx1"/>
                </a:solidFill>
              </a:rPr>
              <a:t>(0, </a:t>
            </a:r>
            <a:r>
              <a:rPr lang="en-US" sz="1400" dirty="0" smtClean="0">
                <a:solidFill>
                  <a:schemeClr val="tx1"/>
                </a:solidFill>
              </a:rPr>
              <a:t>255</a:t>
            </a:r>
            <a:r>
              <a:rPr lang="en-US" sz="1400" dirty="0" smtClean="0">
                <a:solidFill>
                  <a:schemeClr val="tx1"/>
                </a:solidFill>
              </a:rPr>
              <a:t>, 0)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u="sng" dirty="0" smtClean="0">
                <a:solidFill>
                  <a:schemeClr val="tx1"/>
                </a:solidFill>
              </a:rPr>
              <a:t>+YELLOW: </a:t>
            </a:r>
            <a:r>
              <a:rPr lang="en-US" sz="1400" u="sng" dirty="0" err="1" smtClean="0">
                <a:solidFill>
                  <a:schemeClr val="tx1"/>
                </a:solidFill>
              </a:rPr>
              <a:t>CSColor</a:t>
            </a:r>
            <a:r>
              <a:rPr lang="en-US" sz="1400" dirty="0" smtClean="0">
                <a:solidFill>
                  <a:schemeClr val="tx1"/>
                </a:solidFill>
              </a:rPr>
              <a:t>= new </a:t>
            </a:r>
            <a:r>
              <a:rPr lang="en-US" sz="1400" dirty="0" err="1" smtClean="0">
                <a:solidFill>
                  <a:schemeClr val="tx1"/>
                </a:solidFill>
              </a:rPr>
              <a:t>CSColor</a:t>
            </a:r>
            <a:r>
              <a:rPr lang="en-US" sz="1400" dirty="0" smtClean="0">
                <a:solidFill>
                  <a:schemeClr val="tx1"/>
                </a:solidFill>
              </a:rPr>
              <a:t>(255, 255, 0)</a:t>
            </a:r>
          </a:p>
          <a:p>
            <a:r>
              <a:rPr lang="en-US" sz="1400" u="sng" dirty="0" smtClean="0">
                <a:solidFill>
                  <a:schemeClr val="tx1"/>
                </a:solidFill>
              </a:rPr>
              <a:t>+BLUE: </a:t>
            </a:r>
            <a:r>
              <a:rPr lang="en-US" sz="1400" u="sng" dirty="0" err="1" smtClean="0">
                <a:solidFill>
                  <a:schemeClr val="tx1"/>
                </a:solidFill>
              </a:rPr>
              <a:t>CSColor</a:t>
            </a:r>
            <a:r>
              <a:rPr lang="en-US" sz="1400" dirty="0" smtClean="0">
                <a:solidFill>
                  <a:schemeClr val="tx1"/>
                </a:solidFill>
              </a:rPr>
              <a:t>= new </a:t>
            </a:r>
            <a:r>
              <a:rPr lang="en-US" sz="1400" dirty="0" err="1" smtClean="0">
                <a:solidFill>
                  <a:schemeClr val="tx1"/>
                </a:solidFill>
              </a:rPr>
              <a:t>CSColor</a:t>
            </a:r>
            <a:r>
              <a:rPr lang="en-US" sz="1400" dirty="0" smtClean="0">
                <a:solidFill>
                  <a:schemeClr val="tx1"/>
                </a:solidFill>
              </a:rPr>
              <a:t>(0, 0, 255)</a:t>
            </a:r>
          </a:p>
          <a:p>
            <a:r>
              <a:rPr lang="en-US" sz="1400" u="sng" dirty="0" smtClean="0">
                <a:solidFill>
                  <a:schemeClr val="tx1"/>
                </a:solidFill>
              </a:rPr>
              <a:t>+MAGENTA: </a:t>
            </a:r>
            <a:r>
              <a:rPr lang="en-US" sz="1400" u="sng" dirty="0" err="1" smtClean="0">
                <a:solidFill>
                  <a:schemeClr val="tx1"/>
                </a:solidFill>
              </a:rPr>
              <a:t>CSColor</a:t>
            </a:r>
            <a:r>
              <a:rPr lang="en-US" sz="1400" dirty="0" smtClean="0">
                <a:solidFill>
                  <a:schemeClr val="tx1"/>
                </a:solidFill>
              </a:rPr>
              <a:t>= new </a:t>
            </a:r>
            <a:r>
              <a:rPr lang="en-US" sz="1400" dirty="0" err="1" smtClean="0">
                <a:solidFill>
                  <a:schemeClr val="tx1"/>
                </a:solidFill>
              </a:rPr>
              <a:t>CSColor</a:t>
            </a:r>
            <a:r>
              <a:rPr lang="en-US" sz="1400" dirty="0" smtClean="0">
                <a:solidFill>
                  <a:schemeClr val="tx1"/>
                </a:solidFill>
              </a:rPr>
              <a:t>(255, 0, 255)</a:t>
            </a:r>
          </a:p>
          <a:p>
            <a:r>
              <a:rPr lang="en-US" sz="1400" u="sng" dirty="0" smtClean="0">
                <a:solidFill>
                  <a:schemeClr val="tx1"/>
                </a:solidFill>
              </a:rPr>
              <a:t>+CYAN: </a:t>
            </a:r>
            <a:r>
              <a:rPr lang="en-US" sz="1400" u="sng" dirty="0" err="1" smtClean="0">
                <a:solidFill>
                  <a:schemeClr val="tx1"/>
                </a:solidFill>
              </a:rPr>
              <a:t>CSColor</a:t>
            </a:r>
            <a:r>
              <a:rPr lang="en-US" sz="1400" u="sng" dirty="0" smtClean="0">
                <a:solidFill>
                  <a:schemeClr val="tx1"/>
                </a:solidFill>
              </a:rPr>
              <a:t>= </a:t>
            </a:r>
            <a:r>
              <a:rPr lang="en-US" sz="1400" dirty="0" smtClean="0">
                <a:solidFill>
                  <a:schemeClr val="tx1"/>
                </a:solidFill>
              </a:rPr>
              <a:t>new </a:t>
            </a:r>
            <a:r>
              <a:rPr lang="en-US" sz="1400" dirty="0" err="1" smtClean="0">
                <a:solidFill>
                  <a:schemeClr val="tx1"/>
                </a:solidFill>
              </a:rPr>
              <a:t>CSColor</a:t>
            </a:r>
            <a:r>
              <a:rPr lang="en-US" sz="1400" dirty="0" smtClean="0">
                <a:solidFill>
                  <a:schemeClr val="tx1"/>
                </a:solidFill>
              </a:rPr>
              <a:t>(0, </a:t>
            </a:r>
            <a:r>
              <a:rPr lang="en-US" sz="1400" dirty="0" smtClean="0">
                <a:solidFill>
                  <a:schemeClr val="tx1"/>
                </a:solidFill>
              </a:rPr>
              <a:t>255</a:t>
            </a:r>
            <a:r>
              <a:rPr lang="en-US" sz="1400" dirty="0" smtClean="0">
                <a:solidFill>
                  <a:schemeClr val="tx1"/>
                </a:solidFill>
              </a:rPr>
              <a:t>, </a:t>
            </a:r>
            <a:r>
              <a:rPr lang="en-US" sz="1400" dirty="0" smtClean="0">
                <a:solidFill>
                  <a:schemeClr val="tx1"/>
                </a:solidFill>
              </a:rPr>
              <a:t>255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1400" u="sng" dirty="0" smtClean="0">
                <a:solidFill>
                  <a:schemeClr val="tx1"/>
                </a:solidFill>
              </a:rPr>
              <a:t>+WHITE: </a:t>
            </a:r>
            <a:r>
              <a:rPr lang="en-US" sz="1400" u="sng" dirty="0" err="1" smtClean="0">
                <a:solidFill>
                  <a:schemeClr val="tx1"/>
                </a:solidFill>
              </a:rPr>
              <a:t>CSColor</a:t>
            </a:r>
            <a:r>
              <a:rPr lang="en-US" sz="1400" u="sng" dirty="0" smtClean="0">
                <a:solidFill>
                  <a:schemeClr val="tx1"/>
                </a:solidFill>
              </a:rPr>
              <a:t>= </a:t>
            </a:r>
            <a:r>
              <a:rPr lang="en-US" sz="1400" dirty="0" smtClean="0">
                <a:solidFill>
                  <a:schemeClr val="tx1"/>
                </a:solidFill>
              </a:rPr>
              <a:t>new </a:t>
            </a:r>
            <a:r>
              <a:rPr lang="en-US" sz="1400" dirty="0" err="1" smtClean="0">
                <a:solidFill>
                  <a:schemeClr val="tx1"/>
                </a:solidFill>
              </a:rPr>
              <a:t>CSColor</a:t>
            </a:r>
            <a:r>
              <a:rPr lang="en-US" sz="1400" dirty="0" smtClean="0">
                <a:solidFill>
                  <a:schemeClr val="tx1"/>
                </a:solidFill>
              </a:rPr>
              <a:t>(255, 255, </a:t>
            </a:r>
            <a:r>
              <a:rPr lang="en-US" sz="1400" dirty="0" smtClean="0">
                <a:solidFill>
                  <a:schemeClr val="tx1"/>
                </a:solidFill>
              </a:rPr>
              <a:t>255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-red: 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-green: 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-blue: 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76751" y="3604334"/>
            <a:ext cx="7725027" cy="2743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+ </a:t>
            </a:r>
            <a:r>
              <a:rPr lang="en-US" dirty="0" err="1" smtClean="0">
                <a:solidFill>
                  <a:schemeClr val="tx1"/>
                </a:solidFill>
              </a:rPr>
              <a:t>CSColor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redComponent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greenComponent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blueComponent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+ add(other: </a:t>
            </a:r>
            <a:r>
              <a:rPr lang="en-US" dirty="0" err="1" smtClean="0">
                <a:solidFill>
                  <a:schemeClr val="tx1"/>
                </a:solidFill>
              </a:rPr>
              <a:t>CSColor</a:t>
            </a:r>
            <a:r>
              <a:rPr lang="en-US" dirty="0" smtClean="0">
                <a:solidFill>
                  <a:schemeClr val="tx1"/>
                </a:solidFill>
              </a:rPr>
              <a:t>) : </a:t>
            </a:r>
            <a:r>
              <a:rPr lang="en-US" dirty="0" err="1" smtClean="0">
                <a:solidFill>
                  <a:schemeClr val="tx1"/>
                </a:solidFill>
              </a:rPr>
              <a:t>CSColor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+ sub(other: </a:t>
            </a:r>
            <a:r>
              <a:rPr lang="en-US" dirty="0" err="1" smtClean="0">
                <a:solidFill>
                  <a:schemeClr val="tx1"/>
                </a:solidFill>
              </a:rPr>
              <a:t>CSColor</a:t>
            </a:r>
            <a:r>
              <a:rPr lang="en-US" dirty="0" smtClean="0">
                <a:solidFill>
                  <a:schemeClr val="tx1"/>
                </a:solidFill>
              </a:rPr>
              <a:t>) : </a:t>
            </a:r>
            <a:r>
              <a:rPr lang="en-US" dirty="0" err="1" smtClean="0">
                <a:solidFill>
                  <a:schemeClr val="tx1"/>
                </a:solidFill>
              </a:rPr>
              <a:t>CSColor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+ dim(): </a:t>
            </a:r>
            <a:r>
              <a:rPr lang="en-US" dirty="0" err="1" smtClean="0">
                <a:solidFill>
                  <a:schemeClr val="tx1"/>
                </a:solidFill>
              </a:rPr>
              <a:t>CSColor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+ darken(): </a:t>
            </a:r>
            <a:r>
              <a:rPr lang="en-US" dirty="0" err="1" smtClean="0">
                <a:solidFill>
                  <a:schemeClr val="tx1"/>
                </a:solidFill>
              </a:rPr>
              <a:t>CSColor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+ equals(other: </a:t>
            </a:r>
            <a:r>
              <a:rPr lang="en-US" dirty="0" err="1" smtClean="0">
                <a:solidFill>
                  <a:schemeClr val="tx1"/>
                </a:solidFill>
              </a:rPr>
              <a:t>CSColor</a:t>
            </a:r>
            <a:r>
              <a:rPr lang="en-US" dirty="0" smtClean="0">
                <a:solidFill>
                  <a:schemeClr val="tx1"/>
                </a:solidFill>
              </a:rPr>
              <a:t>) : </a:t>
            </a:r>
            <a:r>
              <a:rPr lang="en-US" dirty="0" err="1" smtClean="0">
                <a:solidFill>
                  <a:schemeClr val="tx1"/>
                </a:solidFill>
              </a:rPr>
              <a:t>boolean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+ lighten(): </a:t>
            </a:r>
            <a:r>
              <a:rPr lang="en-US" dirty="0" err="1" smtClean="0">
                <a:solidFill>
                  <a:schemeClr val="tx1"/>
                </a:solidFill>
              </a:rPr>
              <a:t>CSColor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+ brighten(): </a:t>
            </a:r>
            <a:r>
              <a:rPr lang="en-US" dirty="0" err="1" smtClean="0">
                <a:solidFill>
                  <a:schemeClr val="tx1"/>
                </a:solidFill>
              </a:rPr>
              <a:t>CSColor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+ </a:t>
            </a:r>
            <a:r>
              <a:rPr lang="en-US" dirty="0" err="1" smtClean="0">
                <a:solidFill>
                  <a:schemeClr val="tx1"/>
                </a:solidFill>
              </a:rPr>
              <a:t>toString</a:t>
            </a:r>
            <a:r>
              <a:rPr lang="en-US" dirty="0" smtClean="0">
                <a:solidFill>
                  <a:schemeClr val="tx1"/>
                </a:solidFill>
              </a:rPr>
              <a:t>(): String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918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230</Words>
  <Application>Microsoft Office PowerPoint</Application>
  <PresentationFormat>Widescreen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sysop</dc:creator>
  <cp:lastModifiedBy>sysop</cp:lastModifiedBy>
  <cp:revision>5</cp:revision>
  <dcterms:created xsi:type="dcterms:W3CDTF">2014-11-16T19:22:29Z</dcterms:created>
  <dcterms:modified xsi:type="dcterms:W3CDTF">2014-11-16T23:05:20Z</dcterms:modified>
</cp:coreProperties>
</file>