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  <p:sldMasterId id="2147483690" r:id="rId2"/>
  </p:sldMasterIdLst>
  <p:sldIdLst>
    <p:sldId id="256" r:id="rId3"/>
    <p:sldId id="257" r:id="rId4"/>
    <p:sldId id="258" r:id="rId5"/>
    <p:sldId id="259" r:id="rId6"/>
    <p:sldId id="260" r:id="rId7"/>
    <p:sldId id="272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73" r:id="rId16"/>
    <p:sldId id="269" r:id="rId17"/>
    <p:sldId id="270" r:id="rId18"/>
    <p:sldId id="271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50084"/>
    <a:srgbClr val="CBB677"/>
    <a:srgbClr val="2D0054"/>
    <a:srgbClr val="9C8D1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8" autoAdjust="0"/>
    <p:restoredTop sz="94660"/>
  </p:normalViewPr>
  <p:slideViewPr>
    <p:cSldViewPr snapToGrid="0">
      <p:cViewPr varScale="1">
        <p:scale>
          <a:sx n="66" d="100"/>
          <a:sy n="66" d="100"/>
        </p:scale>
        <p:origin x="-96" y="-171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20" Type="http://schemas.openxmlformats.org/officeDocument/2006/relationships/printerSettings" Target="printerSettings/printerSettings1.bin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4500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9C8D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dirty="0" smtClean="0"/>
              <a:t>Welcome to CS 139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54A0A-CC60-4CBF-BDD9-6E5F76CA433F}" type="datetimeFigureOut">
              <a:rPr lang="en-US" smtClean="0"/>
              <a:t>8/26/14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99F01-48BE-42B8-BDDD-F13AE849D625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035637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54A0A-CC60-4CBF-BDD9-6E5F76CA433F}" type="datetimeFigureOut">
              <a:rPr lang="en-US" smtClean="0"/>
              <a:t>8/26/14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99F01-48BE-42B8-BDDD-F13AE849D6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46267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54A0A-CC60-4CBF-BDD9-6E5F76CA433F}" type="datetimeFigureOut">
              <a:rPr lang="en-US" smtClean="0"/>
              <a:t>8/26/14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99F01-48BE-42B8-BDDD-F13AE849D6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75135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D9E54-94E2-4F45-A657-63139A96995D}" type="datetimeFigureOut">
              <a:rPr lang="en-US" smtClean="0"/>
              <a:t>8/26/14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716A0-C29D-4B3B-8176-1A5977EF5D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4855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D9E54-94E2-4F45-A657-63139A96995D}" type="datetimeFigureOut">
              <a:rPr lang="en-US" smtClean="0"/>
              <a:t>8/26/14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716A0-C29D-4B3B-8176-1A5977EF5D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38277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D9E54-94E2-4F45-A657-63139A96995D}" type="datetimeFigureOut">
              <a:rPr lang="en-US" smtClean="0"/>
              <a:t>8/26/14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716A0-C29D-4B3B-8176-1A5977EF5D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650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D9E54-94E2-4F45-A657-63139A96995D}" type="datetimeFigureOut">
              <a:rPr lang="en-US" smtClean="0"/>
              <a:t>8/26/14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716A0-C29D-4B3B-8176-1A5977EF5D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06723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D9E54-94E2-4F45-A657-63139A96995D}" type="datetimeFigureOut">
              <a:rPr lang="en-US" smtClean="0"/>
              <a:t>8/26/14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716A0-C29D-4B3B-8176-1A5977EF5D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205161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D9E54-94E2-4F45-A657-63139A96995D}" type="datetimeFigureOut">
              <a:rPr lang="en-US" smtClean="0"/>
              <a:t>8/26/14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716A0-C29D-4B3B-8176-1A5977EF5D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569154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D9E54-94E2-4F45-A657-63139A96995D}" type="datetimeFigureOut">
              <a:rPr lang="en-US" smtClean="0"/>
              <a:t>8/26/14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716A0-C29D-4B3B-8176-1A5977EF5D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6135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D9E54-94E2-4F45-A657-63139A96995D}" type="datetimeFigureOut">
              <a:rPr lang="en-US" smtClean="0"/>
              <a:t>8/26/14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716A0-C29D-4B3B-8176-1A5977EF5D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0408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54A0A-CC60-4CBF-BDD9-6E5F76CA433F}" type="datetimeFigureOut">
              <a:rPr lang="en-US" smtClean="0"/>
              <a:t>8/26/14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99F01-48BE-42B8-BDDD-F13AE849D6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91849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D9E54-94E2-4F45-A657-63139A96995D}" type="datetimeFigureOut">
              <a:rPr lang="en-US" smtClean="0"/>
              <a:t>8/26/14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716A0-C29D-4B3B-8176-1A5977EF5D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69970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D9E54-94E2-4F45-A657-63139A96995D}" type="datetimeFigureOut">
              <a:rPr lang="en-US" smtClean="0"/>
              <a:t>8/26/14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716A0-C29D-4B3B-8176-1A5977EF5D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130912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D9E54-94E2-4F45-A657-63139A96995D}" type="datetimeFigureOut">
              <a:rPr lang="en-US" smtClean="0"/>
              <a:t>8/26/14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716A0-C29D-4B3B-8176-1A5977EF5D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3402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4500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CBB6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54A0A-CC60-4CBF-BDD9-6E5F76CA433F}" type="datetimeFigureOut">
              <a:rPr lang="en-US" smtClean="0"/>
              <a:t>8/26/14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99F01-48BE-42B8-BDDD-F13AE849D625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12252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54A0A-CC60-4CBF-BDD9-6E5F76CA433F}" type="datetimeFigureOut">
              <a:rPr lang="en-US" smtClean="0"/>
              <a:t>8/26/14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99F01-48BE-42B8-BDDD-F13AE849D6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8813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54A0A-CC60-4CBF-BDD9-6E5F76CA433F}" type="datetimeFigureOut">
              <a:rPr lang="en-US" smtClean="0"/>
              <a:t>8/26/14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99F01-48BE-42B8-BDDD-F13AE849D6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09187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54A0A-CC60-4CBF-BDD9-6E5F76CA433F}" type="datetimeFigureOut">
              <a:rPr lang="en-US" smtClean="0"/>
              <a:t>8/26/14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99F01-48BE-42B8-BDDD-F13AE849D6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17271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4500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CBB6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54A0A-CC60-4CBF-BDD9-6E5F76CA433F}" type="datetimeFigureOut">
              <a:rPr lang="en-US" smtClean="0"/>
              <a:t>8/26/14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99F01-48BE-42B8-BDDD-F13AE849D6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9437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rgbClr val="4500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rgbClr val="CBB6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80F54A0A-CC60-4CBF-BDD9-6E5F76CA433F}" type="datetimeFigureOut">
              <a:rPr lang="en-US" smtClean="0"/>
              <a:t>8/26/14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C899F01-48BE-42B8-BDDD-F13AE849D6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9631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rgbClr val="4500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rgbClr val="CBB6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54A0A-CC60-4CBF-BDD9-6E5F76CA433F}" type="datetimeFigureOut">
              <a:rPr lang="en-US" smtClean="0"/>
              <a:t>8/26/14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99F01-48BE-42B8-BDDD-F13AE849D6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563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4500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rgbClr val="CBB6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80F54A0A-CC60-4CBF-BDD9-6E5F76CA433F}" type="datetimeFigureOut">
              <a:rPr lang="en-US" smtClean="0"/>
              <a:t>8/26/14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7C899F01-48BE-42B8-BDDD-F13AE849D625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559372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6D9E54-94E2-4F45-A657-63139A96995D}" type="datetimeFigureOut">
              <a:rPr lang="en-US" smtClean="0"/>
              <a:t>8/26/14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D716A0-C29D-4B3B-8176-1A5977EF5D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2124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Relationship Id="rId3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4" Type="http://schemas.openxmlformats.org/officeDocument/2006/relationships/hyperlink" Target="http://cspogil.org/" TargetMode="External"/><Relationship Id="rId5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2" Type="http://schemas.openxmlformats.org/officeDocument/2006/relationships/hyperlink" Target="https://pogil.org/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Welcome to CS 139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Programming Fundamentals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44541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Meet your team (Section 2)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18947" y="1977200"/>
            <a:ext cx="32075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2-2</a:t>
            </a:r>
            <a:r>
              <a:rPr lang="en-US" dirty="0"/>
              <a:t> </a:t>
            </a:r>
            <a:r>
              <a:rPr lang="en-US" dirty="0"/>
              <a:t>A</a:t>
            </a:r>
            <a:r>
              <a:rPr lang="en-US" dirty="0"/>
              <a:t> </a:t>
            </a:r>
            <a:r>
              <a:rPr lang="en-US" dirty="0"/>
              <a:t>Patricia</a:t>
            </a:r>
            <a:r>
              <a:rPr lang="en-US" dirty="0"/>
              <a:t> </a:t>
            </a:r>
            <a:r>
              <a:rPr lang="en-US" dirty="0"/>
              <a:t>Soriano</a:t>
            </a:r>
            <a:r>
              <a:rPr lang="en-US" dirty="0"/>
              <a:t> </a:t>
            </a:r>
            <a:r>
              <a:rPr lang="en-US" dirty="0" err="1"/>
              <a:t>Chuchi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smtClean="0"/>
              <a:t>2</a:t>
            </a:r>
            <a:r>
              <a:rPr lang="en-US" dirty="0"/>
              <a:t>-2</a:t>
            </a:r>
            <a:r>
              <a:rPr lang="en-US" dirty="0"/>
              <a:t> </a:t>
            </a:r>
            <a:r>
              <a:rPr lang="en-US" dirty="0"/>
              <a:t>A</a:t>
            </a:r>
            <a:r>
              <a:rPr lang="en-US" dirty="0"/>
              <a:t> </a:t>
            </a:r>
            <a:r>
              <a:rPr lang="en-US" dirty="0"/>
              <a:t>Angelica </a:t>
            </a:r>
            <a:r>
              <a:rPr lang="en-US" dirty="0"/>
              <a:t> </a:t>
            </a:r>
            <a:r>
              <a:rPr lang="en-US" dirty="0" err="1" smtClean="0"/>
              <a:t>Radan</a:t>
            </a:r>
            <a:endParaRPr lang="en-US" dirty="0" smtClean="0"/>
          </a:p>
          <a:p>
            <a:r>
              <a:rPr lang="en-US" dirty="0" smtClean="0"/>
              <a:t>2</a:t>
            </a:r>
            <a:r>
              <a:rPr lang="en-US" dirty="0"/>
              <a:t>-7</a:t>
            </a:r>
            <a:r>
              <a:rPr lang="en-US" dirty="0"/>
              <a:t> </a:t>
            </a:r>
            <a:r>
              <a:rPr lang="en-US" dirty="0"/>
              <a:t>A</a:t>
            </a:r>
            <a:r>
              <a:rPr lang="en-US" dirty="0"/>
              <a:t> </a:t>
            </a:r>
            <a:r>
              <a:rPr lang="en-US" dirty="0"/>
              <a:t>William</a:t>
            </a:r>
            <a:r>
              <a:rPr lang="en-US" dirty="0"/>
              <a:t> </a:t>
            </a:r>
            <a:r>
              <a:rPr lang="en-US" dirty="0"/>
              <a:t>Austin</a:t>
            </a:r>
            <a:r>
              <a:rPr lang="en-US" dirty="0"/>
              <a:t> </a:t>
            </a:r>
            <a:r>
              <a:rPr lang="en-US" dirty="0"/>
              <a:t>Billy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smtClean="0"/>
              <a:t>2</a:t>
            </a:r>
            <a:r>
              <a:rPr lang="en-US" dirty="0"/>
              <a:t>-7</a:t>
            </a:r>
            <a:r>
              <a:rPr lang="en-US" dirty="0"/>
              <a:t> </a:t>
            </a:r>
            <a:r>
              <a:rPr lang="en-US" dirty="0"/>
              <a:t>A</a:t>
            </a:r>
            <a:r>
              <a:rPr lang="en-US" dirty="0"/>
              <a:t> </a:t>
            </a:r>
            <a:r>
              <a:rPr lang="en-US" dirty="0"/>
              <a:t>Nathanael</a:t>
            </a:r>
            <a:r>
              <a:rPr lang="en-US" dirty="0"/>
              <a:t> </a:t>
            </a:r>
            <a:r>
              <a:rPr lang="en-US" dirty="0"/>
              <a:t>Bennett</a:t>
            </a:r>
            <a:r>
              <a:rPr lang="en-US" dirty="0"/>
              <a:t> </a:t>
            </a:r>
            <a:r>
              <a:rPr lang="en-US" dirty="0"/>
              <a:t>Nathan</a:t>
            </a:r>
            <a:r>
              <a:rPr lang="en-US" dirty="0"/>
              <a:t>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674170" y="2064130"/>
            <a:ext cx="333009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2-1</a:t>
            </a:r>
            <a:r>
              <a:rPr lang="en-US" dirty="0"/>
              <a:t> </a:t>
            </a:r>
            <a:r>
              <a:rPr lang="en-US" dirty="0"/>
              <a:t>B</a:t>
            </a:r>
            <a:r>
              <a:rPr lang="en-US" dirty="0"/>
              <a:t> </a:t>
            </a:r>
            <a:r>
              <a:rPr lang="en-US" dirty="0"/>
              <a:t>Angela</a:t>
            </a:r>
            <a:r>
              <a:rPr lang="en-US" dirty="0"/>
              <a:t> </a:t>
            </a:r>
            <a:r>
              <a:rPr lang="en-US" dirty="0" err="1"/>
              <a:t>Anzevino</a:t>
            </a:r>
            <a:r>
              <a:rPr lang="en-US" dirty="0"/>
              <a:t> </a:t>
            </a:r>
            <a:r>
              <a:rPr lang="en-US" dirty="0"/>
              <a:t>Angela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smtClean="0"/>
              <a:t>2</a:t>
            </a:r>
            <a:r>
              <a:rPr lang="en-US" dirty="0"/>
              <a:t>-1</a:t>
            </a:r>
            <a:r>
              <a:rPr lang="en-US" dirty="0"/>
              <a:t> </a:t>
            </a:r>
            <a:r>
              <a:rPr lang="en-US" dirty="0"/>
              <a:t>B</a:t>
            </a:r>
            <a:r>
              <a:rPr lang="en-US" dirty="0"/>
              <a:t> </a:t>
            </a:r>
            <a:r>
              <a:rPr lang="en-US" dirty="0"/>
              <a:t>Sarah</a:t>
            </a:r>
            <a:r>
              <a:rPr lang="en-US" dirty="0"/>
              <a:t> </a:t>
            </a:r>
            <a:r>
              <a:rPr lang="en-US" dirty="0"/>
              <a:t>Kraft</a:t>
            </a:r>
            <a:r>
              <a:rPr lang="en-US" dirty="0"/>
              <a:t> </a:t>
            </a:r>
            <a:r>
              <a:rPr lang="en-US" dirty="0"/>
              <a:t>Sarah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smtClean="0"/>
              <a:t>2</a:t>
            </a:r>
            <a:r>
              <a:rPr lang="en-US" dirty="0"/>
              <a:t>-4</a:t>
            </a:r>
            <a:r>
              <a:rPr lang="en-US" dirty="0"/>
              <a:t> </a:t>
            </a:r>
            <a:r>
              <a:rPr lang="en-US" dirty="0"/>
              <a:t>B</a:t>
            </a:r>
            <a:r>
              <a:rPr lang="en-US" dirty="0"/>
              <a:t> </a:t>
            </a:r>
            <a:r>
              <a:rPr lang="en-US" dirty="0"/>
              <a:t>Matthew</a:t>
            </a:r>
            <a:r>
              <a:rPr lang="en-US" dirty="0"/>
              <a:t> </a:t>
            </a:r>
            <a:r>
              <a:rPr lang="en-US" dirty="0" err="1"/>
              <a:t>Farrer</a:t>
            </a:r>
            <a:r>
              <a:rPr lang="en-US" dirty="0"/>
              <a:t> </a:t>
            </a:r>
            <a:r>
              <a:rPr lang="en-US" dirty="0"/>
              <a:t>Matt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smtClean="0"/>
              <a:t>2</a:t>
            </a:r>
            <a:r>
              <a:rPr lang="en-US" dirty="0"/>
              <a:t>-4</a:t>
            </a:r>
            <a:r>
              <a:rPr lang="en-US" dirty="0"/>
              <a:t> </a:t>
            </a:r>
            <a:r>
              <a:rPr lang="en-US" dirty="0"/>
              <a:t>B</a:t>
            </a:r>
            <a:r>
              <a:rPr lang="en-US" dirty="0"/>
              <a:t> </a:t>
            </a:r>
            <a:r>
              <a:rPr lang="en-US" dirty="0"/>
              <a:t>Brandon</a:t>
            </a:r>
            <a:r>
              <a:rPr lang="en-US" dirty="0"/>
              <a:t> </a:t>
            </a:r>
            <a:r>
              <a:rPr lang="en-US" dirty="0"/>
              <a:t>Williams</a:t>
            </a:r>
            <a:r>
              <a:rPr lang="en-US" dirty="0"/>
              <a:t> </a:t>
            </a:r>
            <a:r>
              <a:rPr lang="en-US" dirty="0"/>
              <a:t>Brandon</a:t>
            </a:r>
            <a:r>
              <a:rPr lang="en-US" dirty="0"/>
              <a:t>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09507" y="3491380"/>
            <a:ext cx="34741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2-8</a:t>
            </a:r>
            <a:r>
              <a:rPr lang="en-US" dirty="0"/>
              <a:t> </a:t>
            </a:r>
            <a:r>
              <a:rPr lang="en-US" dirty="0"/>
              <a:t>D</a:t>
            </a:r>
            <a:r>
              <a:rPr lang="en-US" dirty="0"/>
              <a:t> </a:t>
            </a:r>
            <a:r>
              <a:rPr lang="en-US" dirty="0"/>
              <a:t>Thomas</a:t>
            </a:r>
            <a:r>
              <a:rPr lang="en-US" dirty="0"/>
              <a:t> </a:t>
            </a:r>
            <a:r>
              <a:rPr lang="en-US" dirty="0" err="1"/>
              <a:t>Erlendson</a:t>
            </a:r>
            <a:r>
              <a:rPr lang="en-US" dirty="0"/>
              <a:t> </a:t>
            </a:r>
            <a:r>
              <a:rPr lang="en-US" dirty="0"/>
              <a:t>Thomas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smtClean="0"/>
              <a:t>2</a:t>
            </a:r>
            <a:r>
              <a:rPr lang="en-US" dirty="0"/>
              <a:t>-8</a:t>
            </a:r>
            <a:r>
              <a:rPr lang="en-US" dirty="0"/>
              <a:t> </a:t>
            </a:r>
            <a:r>
              <a:rPr lang="en-US" dirty="0"/>
              <a:t>D</a:t>
            </a:r>
            <a:r>
              <a:rPr lang="en-US" dirty="0"/>
              <a:t> </a:t>
            </a:r>
            <a:r>
              <a:rPr lang="en-US" dirty="0"/>
              <a:t>Matthew</a:t>
            </a:r>
            <a:r>
              <a:rPr lang="en-US" dirty="0"/>
              <a:t> </a:t>
            </a:r>
            <a:r>
              <a:rPr lang="en-US" dirty="0"/>
              <a:t>Jennings</a:t>
            </a:r>
            <a:r>
              <a:rPr lang="en-US" dirty="0"/>
              <a:t> </a:t>
            </a:r>
            <a:r>
              <a:rPr lang="en-US" dirty="0"/>
              <a:t>Matt</a:t>
            </a:r>
            <a:r>
              <a:rPr lang="en-US" dirty="0"/>
              <a:t> </a:t>
            </a:r>
            <a:r>
              <a:rPr lang="en-US" dirty="0"/>
              <a:t>2-9</a:t>
            </a:r>
            <a:r>
              <a:rPr lang="en-US" dirty="0"/>
              <a:t> </a:t>
            </a:r>
            <a:r>
              <a:rPr lang="en-US" dirty="0"/>
              <a:t>D</a:t>
            </a:r>
            <a:r>
              <a:rPr lang="en-US" dirty="0"/>
              <a:t> </a:t>
            </a:r>
            <a:r>
              <a:rPr lang="en-US" dirty="0"/>
              <a:t>Edward</a:t>
            </a:r>
            <a:r>
              <a:rPr lang="en-US" dirty="0"/>
              <a:t> </a:t>
            </a:r>
            <a:r>
              <a:rPr lang="en-US" dirty="0"/>
              <a:t>Lay</a:t>
            </a:r>
            <a:r>
              <a:rPr lang="en-US" dirty="0"/>
              <a:t> </a:t>
            </a:r>
            <a:r>
              <a:rPr lang="en-US" dirty="0"/>
              <a:t>Eddie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smtClean="0"/>
              <a:t>2</a:t>
            </a:r>
            <a:r>
              <a:rPr lang="en-US" dirty="0"/>
              <a:t>-9</a:t>
            </a:r>
            <a:r>
              <a:rPr lang="en-US" dirty="0"/>
              <a:t> </a:t>
            </a:r>
            <a:r>
              <a:rPr lang="en-US" dirty="0"/>
              <a:t>D</a:t>
            </a:r>
            <a:r>
              <a:rPr lang="en-US" dirty="0"/>
              <a:t> </a:t>
            </a:r>
            <a:r>
              <a:rPr lang="en-US" dirty="0"/>
              <a:t>Gregory</a:t>
            </a:r>
            <a:r>
              <a:rPr lang="en-US" dirty="0"/>
              <a:t> </a:t>
            </a:r>
            <a:r>
              <a:rPr lang="en-US" dirty="0" err="1"/>
              <a:t>McClafferty</a:t>
            </a:r>
            <a:r>
              <a:rPr lang="en-US" dirty="0"/>
              <a:t> </a:t>
            </a:r>
            <a:r>
              <a:rPr lang="en-US" dirty="0"/>
              <a:t>Greg</a:t>
            </a:r>
            <a:r>
              <a:rPr lang="en-US" dirty="0"/>
              <a:t>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687261" y="3386627"/>
            <a:ext cx="315989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2-11</a:t>
            </a:r>
            <a:r>
              <a:rPr lang="en-US" dirty="0"/>
              <a:t> </a:t>
            </a:r>
            <a:r>
              <a:rPr lang="en-US" dirty="0"/>
              <a:t>F</a:t>
            </a:r>
            <a:r>
              <a:rPr lang="en-US" dirty="0"/>
              <a:t> </a:t>
            </a:r>
            <a:r>
              <a:rPr lang="en-US" dirty="0"/>
              <a:t>Timothy</a:t>
            </a:r>
            <a:r>
              <a:rPr lang="en-US" dirty="0"/>
              <a:t> </a:t>
            </a:r>
            <a:r>
              <a:rPr lang="en-US" dirty="0"/>
              <a:t>Kang</a:t>
            </a:r>
            <a:r>
              <a:rPr lang="en-US" dirty="0"/>
              <a:t> </a:t>
            </a:r>
            <a:r>
              <a:rPr lang="en-US" dirty="0"/>
              <a:t>Tim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smtClean="0"/>
              <a:t>2</a:t>
            </a:r>
            <a:r>
              <a:rPr lang="en-US" dirty="0"/>
              <a:t>-11</a:t>
            </a:r>
            <a:r>
              <a:rPr lang="en-US" dirty="0"/>
              <a:t> </a:t>
            </a:r>
            <a:r>
              <a:rPr lang="en-US" dirty="0"/>
              <a:t>F</a:t>
            </a:r>
            <a:r>
              <a:rPr lang="en-US" dirty="0"/>
              <a:t> </a:t>
            </a:r>
            <a:r>
              <a:rPr lang="en-US" dirty="0"/>
              <a:t>Keith </a:t>
            </a:r>
            <a:r>
              <a:rPr lang="en-US" dirty="0"/>
              <a:t> </a:t>
            </a:r>
            <a:r>
              <a:rPr lang="en-US" dirty="0" err="1"/>
              <a:t>Scofield</a:t>
            </a:r>
            <a:r>
              <a:rPr lang="en-US" dirty="0"/>
              <a:t> </a:t>
            </a:r>
            <a:r>
              <a:rPr lang="en-US" dirty="0"/>
              <a:t>Keith 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smtClean="0"/>
              <a:t>2</a:t>
            </a:r>
            <a:r>
              <a:rPr lang="en-US" dirty="0"/>
              <a:t>-6</a:t>
            </a:r>
            <a:r>
              <a:rPr lang="en-US" dirty="0"/>
              <a:t> </a:t>
            </a:r>
            <a:r>
              <a:rPr lang="en-US" dirty="0"/>
              <a:t>F</a:t>
            </a:r>
            <a:r>
              <a:rPr lang="en-US" dirty="0"/>
              <a:t> </a:t>
            </a:r>
            <a:r>
              <a:rPr lang="en-US" dirty="0"/>
              <a:t>Anthony</a:t>
            </a:r>
            <a:r>
              <a:rPr lang="en-US" dirty="0"/>
              <a:t> </a:t>
            </a:r>
            <a:r>
              <a:rPr lang="en-US" dirty="0" err="1"/>
              <a:t>Zometa</a:t>
            </a:r>
            <a:r>
              <a:rPr lang="en-US" dirty="0"/>
              <a:t> </a:t>
            </a:r>
            <a:r>
              <a:rPr lang="en-US" dirty="0"/>
              <a:t>Anthony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smtClean="0"/>
              <a:t>2</a:t>
            </a:r>
            <a:r>
              <a:rPr lang="en-US" dirty="0"/>
              <a:t>-6</a:t>
            </a:r>
            <a:r>
              <a:rPr lang="en-US" dirty="0"/>
              <a:t> </a:t>
            </a:r>
            <a:r>
              <a:rPr lang="en-US" dirty="0"/>
              <a:t>F</a:t>
            </a:r>
            <a:r>
              <a:rPr lang="en-US" dirty="0"/>
              <a:t> </a:t>
            </a:r>
            <a:r>
              <a:rPr lang="en-US" dirty="0"/>
              <a:t>Jarod</a:t>
            </a:r>
            <a:r>
              <a:rPr lang="en-US" dirty="0"/>
              <a:t> </a:t>
            </a:r>
            <a:r>
              <a:rPr lang="en-US" dirty="0"/>
              <a:t>Beardsley</a:t>
            </a:r>
            <a:r>
              <a:rPr lang="en-US" dirty="0"/>
              <a:t> </a:t>
            </a:r>
            <a:r>
              <a:rPr lang="en-US" dirty="0"/>
              <a:t>Jarod</a:t>
            </a:r>
            <a:r>
              <a:rPr lang="en-US" dirty="0"/>
              <a:t>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025742" y="1841532"/>
            <a:ext cx="37490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2-3</a:t>
            </a:r>
            <a:r>
              <a:rPr lang="en-US" dirty="0"/>
              <a:t> </a:t>
            </a:r>
            <a:r>
              <a:rPr lang="en-US" dirty="0"/>
              <a:t>C</a:t>
            </a:r>
            <a:r>
              <a:rPr lang="en-US" dirty="0"/>
              <a:t> </a:t>
            </a:r>
            <a:r>
              <a:rPr lang="en-US" dirty="0"/>
              <a:t>Isabella</a:t>
            </a:r>
            <a:r>
              <a:rPr lang="en-US" dirty="0"/>
              <a:t> </a:t>
            </a:r>
            <a:r>
              <a:rPr lang="en-US" dirty="0" err="1"/>
              <a:t>Gelardi</a:t>
            </a:r>
            <a:r>
              <a:rPr lang="en-US" dirty="0"/>
              <a:t> </a:t>
            </a:r>
            <a:r>
              <a:rPr lang="en-US" dirty="0"/>
              <a:t>Bella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smtClean="0"/>
              <a:t>2</a:t>
            </a:r>
            <a:r>
              <a:rPr lang="en-US" dirty="0"/>
              <a:t>-3</a:t>
            </a:r>
            <a:r>
              <a:rPr lang="en-US" dirty="0"/>
              <a:t> </a:t>
            </a:r>
            <a:r>
              <a:rPr lang="en-US" dirty="0"/>
              <a:t>C</a:t>
            </a:r>
            <a:r>
              <a:rPr lang="en-US" dirty="0"/>
              <a:t> </a:t>
            </a:r>
            <a:r>
              <a:rPr lang="en-US" dirty="0"/>
              <a:t>Victoria</a:t>
            </a:r>
            <a:r>
              <a:rPr lang="en-US" dirty="0"/>
              <a:t> </a:t>
            </a:r>
            <a:r>
              <a:rPr lang="en-US" dirty="0"/>
              <a:t>Wilson</a:t>
            </a:r>
            <a:r>
              <a:rPr lang="en-US" dirty="0"/>
              <a:t> </a:t>
            </a:r>
            <a:r>
              <a:rPr lang="en-US" dirty="0"/>
              <a:t>Vicki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smtClean="0"/>
              <a:t>2</a:t>
            </a:r>
            <a:r>
              <a:rPr lang="en-US" dirty="0"/>
              <a:t>-5</a:t>
            </a:r>
            <a:r>
              <a:rPr lang="en-US" dirty="0"/>
              <a:t> </a:t>
            </a:r>
            <a:r>
              <a:rPr lang="en-US" dirty="0"/>
              <a:t>C</a:t>
            </a:r>
            <a:r>
              <a:rPr lang="en-US" dirty="0"/>
              <a:t> </a:t>
            </a:r>
            <a:r>
              <a:rPr lang="en-US" dirty="0"/>
              <a:t>Zach</a:t>
            </a:r>
            <a:r>
              <a:rPr lang="en-US" dirty="0"/>
              <a:t> </a:t>
            </a:r>
            <a:r>
              <a:rPr lang="en-US" dirty="0"/>
              <a:t>Weiss</a:t>
            </a:r>
            <a:r>
              <a:rPr lang="en-US" dirty="0"/>
              <a:t> </a:t>
            </a:r>
            <a:r>
              <a:rPr lang="en-US" dirty="0"/>
              <a:t>Zach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smtClean="0"/>
              <a:t>2</a:t>
            </a:r>
            <a:r>
              <a:rPr lang="en-US" dirty="0"/>
              <a:t>-5</a:t>
            </a:r>
            <a:r>
              <a:rPr lang="en-US" dirty="0"/>
              <a:t> </a:t>
            </a:r>
            <a:r>
              <a:rPr lang="en-US" dirty="0"/>
              <a:t>C</a:t>
            </a:r>
            <a:r>
              <a:rPr lang="en-US" dirty="0"/>
              <a:t> </a:t>
            </a:r>
            <a:r>
              <a:rPr lang="en-US" dirty="0"/>
              <a:t>Quentin</a:t>
            </a:r>
            <a:r>
              <a:rPr lang="en-US" dirty="0"/>
              <a:t> </a:t>
            </a:r>
            <a:r>
              <a:rPr lang="en-US" dirty="0"/>
              <a:t>Franklin</a:t>
            </a:r>
            <a:r>
              <a:rPr lang="en-US" dirty="0"/>
              <a:t>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122093" y="3386628"/>
            <a:ext cx="318976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2-10</a:t>
            </a:r>
            <a:r>
              <a:rPr lang="en-US" dirty="0"/>
              <a:t> </a:t>
            </a:r>
            <a:r>
              <a:rPr lang="en-US" dirty="0"/>
              <a:t>E</a:t>
            </a:r>
            <a:r>
              <a:rPr lang="en-US" dirty="0"/>
              <a:t> </a:t>
            </a:r>
            <a:r>
              <a:rPr lang="en-US" dirty="0"/>
              <a:t>Colin</a:t>
            </a:r>
            <a:r>
              <a:rPr lang="en-US" dirty="0"/>
              <a:t> </a:t>
            </a:r>
            <a:r>
              <a:rPr lang="en-US" dirty="0"/>
              <a:t>Myers</a:t>
            </a:r>
            <a:r>
              <a:rPr lang="en-US" dirty="0"/>
              <a:t> </a:t>
            </a:r>
            <a:r>
              <a:rPr lang="en-US" dirty="0"/>
              <a:t>Colin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smtClean="0"/>
              <a:t>2</a:t>
            </a:r>
            <a:r>
              <a:rPr lang="en-US" dirty="0"/>
              <a:t>-10</a:t>
            </a:r>
            <a:r>
              <a:rPr lang="en-US" dirty="0"/>
              <a:t> </a:t>
            </a:r>
            <a:r>
              <a:rPr lang="en-US" dirty="0"/>
              <a:t>E</a:t>
            </a:r>
            <a:r>
              <a:rPr lang="en-US" dirty="0"/>
              <a:t> </a:t>
            </a:r>
            <a:r>
              <a:rPr lang="en-US" dirty="0"/>
              <a:t>Eric</a:t>
            </a:r>
            <a:r>
              <a:rPr lang="en-US" dirty="0"/>
              <a:t> </a:t>
            </a:r>
            <a:r>
              <a:rPr lang="en-US" dirty="0" err="1"/>
              <a:t>Cullinane</a:t>
            </a:r>
            <a:r>
              <a:rPr lang="en-US" dirty="0"/>
              <a:t> </a:t>
            </a:r>
            <a:r>
              <a:rPr lang="en-US" dirty="0"/>
              <a:t>Eric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smtClean="0"/>
              <a:t>2</a:t>
            </a:r>
            <a:r>
              <a:rPr lang="en-US" dirty="0"/>
              <a:t>-12</a:t>
            </a:r>
            <a:r>
              <a:rPr lang="en-US" dirty="0"/>
              <a:t> </a:t>
            </a:r>
            <a:r>
              <a:rPr lang="en-US" dirty="0"/>
              <a:t>E</a:t>
            </a:r>
            <a:r>
              <a:rPr lang="en-US" dirty="0"/>
              <a:t> </a:t>
            </a:r>
            <a:r>
              <a:rPr lang="en-US" dirty="0"/>
              <a:t>Sean</a:t>
            </a:r>
            <a:r>
              <a:rPr lang="en-US" dirty="0"/>
              <a:t> </a:t>
            </a:r>
            <a:r>
              <a:rPr lang="en-US" dirty="0" err="1"/>
              <a:t>Raasio</a:t>
            </a:r>
            <a:r>
              <a:rPr lang="en-US" dirty="0"/>
              <a:t> </a:t>
            </a:r>
            <a:r>
              <a:rPr lang="en-US" dirty="0"/>
              <a:t>Sean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smtClean="0"/>
              <a:t>2</a:t>
            </a:r>
            <a:r>
              <a:rPr lang="en-US" dirty="0"/>
              <a:t>-12</a:t>
            </a:r>
            <a:r>
              <a:rPr lang="en-US" dirty="0"/>
              <a:t> </a:t>
            </a:r>
            <a:r>
              <a:rPr lang="en-US" dirty="0"/>
              <a:t>E</a:t>
            </a:r>
            <a:r>
              <a:rPr lang="en-US" dirty="0"/>
              <a:t> </a:t>
            </a:r>
            <a:r>
              <a:rPr lang="en-US" dirty="0"/>
              <a:t>Justin</a:t>
            </a:r>
            <a:r>
              <a:rPr lang="en-US" dirty="0"/>
              <a:t> </a:t>
            </a:r>
            <a:r>
              <a:rPr lang="en-US" dirty="0"/>
              <a:t>Graham</a:t>
            </a:r>
            <a:r>
              <a:rPr lang="en-US" dirty="0"/>
              <a:t> </a:t>
            </a:r>
            <a:r>
              <a:rPr lang="en-US" dirty="0"/>
              <a:t>Justin</a:t>
            </a:r>
            <a:r>
              <a:rPr lang="en-US" dirty="0"/>
              <a:t>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757724" y="4892441"/>
            <a:ext cx="36704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2-13</a:t>
            </a:r>
            <a:r>
              <a:rPr lang="en-US" dirty="0"/>
              <a:t> </a:t>
            </a:r>
            <a:r>
              <a:rPr lang="en-US" dirty="0"/>
              <a:t>G</a:t>
            </a:r>
            <a:r>
              <a:rPr lang="en-US" dirty="0"/>
              <a:t> </a:t>
            </a:r>
            <a:r>
              <a:rPr lang="en-US" dirty="0" err="1"/>
              <a:t>greg</a:t>
            </a:r>
            <a:r>
              <a:rPr lang="en-US" dirty="0"/>
              <a:t> </a:t>
            </a:r>
            <a:r>
              <a:rPr lang="en-US" dirty="0" err="1"/>
              <a:t>sheneman</a:t>
            </a:r>
            <a:r>
              <a:rPr lang="en-US" dirty="0"/>
              <a:t> </a:t>
            </a:r>
            <a:r>
              <a:rPr lang="en-US" dirty="0" err="1"/>
              <a:t>greg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smtClean="0"/>
              <a:t>2</a:t>
            </a:r>
            <a:r>
              <a:rPr lang="en-US" dirty="0"/>
              <a:t>-13</a:t>
            </a:r>
            <a:r>
              <a:rPr lang="en-US" dirty="0"/>
              <a:t> </a:t>
            </a:r>
            <a:r>
              <a:rPr lang="en-US" dirty="0"/>
              <a:t>G</a:t>
            </a:r>
            <a:r>
              <a:rPr lang="en-US" dirty="0"/>
              <a:t> </a:t>
            </a:r>
            <a:r>
              <a:rPr lang="en-US" dirty="0"/>
              <a:t>Robert</a:t>
            </a:r>
            <a:r>
              <a:rPr lang="en-US" dirty="0"/>
              <a:t> </a:t>
            </a:r>
            <a:r>
              <a:rPr lang="en-US" dirty="0" err="1"/>
              <a:t>Spinosa</a:t>
            </a:r>
            <a:r>
              <a:rPr lang="en-US" dirty="0"/>
              <a:t> </a:t>
            </a:r>
            <a:r>
              <a:rPr lang="en-US" dirty="0"/>
              <a:t>Robert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smtClean="0"/>
              <a:t>2</a:t>
            </a:r>
            <a:r>
              <a:rPr lang="en-US" dirty="0"/>
              <a:t>-14</a:t>
            </a:r>
            <a:r>
              <a:rPr lang="en-US" dirty="0"/>
              <a:t> </a:t>
            </a:r>
            <a:r>
              <a:rPr lang="en-US" dirty="0"/>
              <a:t>G</a:t>
            </a:r>
            <a:r>
              <a:rPr lang="en-US" dirty="0"/>
              <a:t> </a:t>
            </a:r>
            <a:r>
              <a:rPr lang="en-US" dirty="0"/>
              <a:t>Justin</a:t>
            </a:r>
            <a:r>
              <a:rPr lang="en-US" dirty="0"/>
              <a:t> </a:t>
            </a:r>
            <a:r>
              <a:rPr lang="en-US" dirty="0" err="1"/>
              <a:t>Darr</a:t>
            </a:r>
            <a:r>
              <a:rPr lang="en-US" dirty="0"/>
              <a:t> </a:t>
            </a:r>
            <a:r>
              <a:rPr lang="en-US" dirty="0"/>
              <a:t>Justin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smtClean="0"/>
              <a:t>2</a:t>
            </a:r>
            <a:r>
              <a:rPr lang="en-US" dirty="0"/>
              <a:t>-14</a:t>
            </a:r>
            <a:r>
              <a:rPr lang="en-US" dirty="0"/>
              <a:t> </a:t>
            </a:r>
            <a:r>
              <a:rPr lang="en-US" dirty="0"/>
              <a:t>G</a:t>
            </a:r>
            <a:r>
              <a:rPr lang="en-US" dirty="0"/>
              <a:t> </a:t>
            </a:r>
            <a:r>
              <a:rPr lang="en-US" dirty="0"/>
              <a:t>Matthew</a:t>
            </a:r>
            <a:r>
              <a:rPr lang="en-US" dirty="0"/>
              <a:t> </a:t>
            </a:r>
            <a:r>
              <a:rPr lang="en-US" dirty="0" err="1"/>
              <a:t>Fiemer</a:t>
            </a:r>
            <a:r>
              <a:rPr lang="en-US" dirty="0"/>
              <a:t> </a:t>
            </a:r>
            <a:r>
              <a:rPr lang="en-US" dirty="0"/>
              <a:t>Matt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124685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Meet your team (Section 3)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05855" y="1951012"/>
            <a:ext cx="32075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3-1</a:t>
            </a:r>
            <a:r>
              <a:rPr lang="en-US" dirty="0"/>
              <a:t> </a:t>
            </a:r>
            <a:r>
              <a:rPr lang="en-US" dirty="0"/>
              <a:t>A</a:t>
            </a:r>
            <a:r>
              <a:rPr lang="en-US" dirty="0"/>
              <a:t> </a:t>
            </a:r>
            <a:r>
              <a:rPr lang="en-US" dirty="0" err="1"/>
              <a:t>Kiersten</a:t>
            </a:r>
            <a:r>
              <a:rPr lang="en-US" dirty="0"/>
              <a:t> </a:t>
            </a:r>
            <a:r>
              <a:rPr lang="en-US" dirty="0"/>
              <a:t>Dodson</a:t>
            </a:r>
            <a:r>
              <a:rPr lang="en-US" dirty="0"/>
              <a:t> </a:t>
            </a:r>
            <a:r>
              <a:rPr lang="en-US" dirty="0" err="1"/>
              <a:t>Kiersten</a:t>
            </a:r>
            <a:r>
              <a:rPr lang="en-US" dirty="0"/>
              <a:t> </a:t>
            </a:r>
            <a:r>
              <a:rPr lang="en-US" dirty="0"/>
              <a:t>3-1</a:t>
            </a:r>
            <a:r>
              <a:rPr lang="en-US" dirty="0"/>
              <a:t> </a:t>
            </a:r>
            <a:r>
              <a:rPr lang="en-US" dirty="0"/>
              <a:t>A</a:t>
            </a:r>
            <a:r>
              <a:rPr lang="en-US" dirty="0"/>
              <a:t> </a:t>
            </a:r>
            <a:r>
              <a:rPr lang="en-US" dirty="0"/>
              <a:t>Shelby</a:t>
            </a:r>
            <a:r>
              <a:rPr lang="en-US" dirty="0"/>
              <a:t> </a:t>
            </a:r>
            <a:r>
              <a:rPr lang="en-US" dirty="0"/>
              <a:t>Campbell</a:t>
            </a:r>
            <a:r>
              <a:rPr lang="en-US" dirty="0"/>
              <a:t> </a:t>
            </a:r>
            <a:r>
              <a:rPr lang="en-US" dirty="0"/>
              <a:t>Paige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smtClean="0"/>
              <a:t>3</a:t>
            </a:r>
            <a:r>
              <a:rPr lang="en-US" dirty="0"/>
              <a:t>-2</a:t>
            </a:r>
            <a:r>
              <a:rPr lang="en-US" dirty="0"/>
              <a:t> </a:t>
            </a:r>
            <a:r>
              <a:rPr lang="en-US" dirty="0"/>
              <a:t>A</a:t>
            </a:r>
            <a:r>
              <a:rPr lang="en-US" dirty="0"/>
              <a:t> </a:t>
            </a:r>
            <a:r>
              <a:rPr lang="en-US" dirty="0"/>
              <a:t>Nicole</a:t>
            </a:r>
            <a:r>
              <a:rPr lang="en-US" dirty="0"/>
              <a:t> </a:t>
            </a:r>
            <a:r>
              <a:rPr lang="en-US" dirty="0" smtClean="0"/>
              <a:t>Maguire</a:t>
            </a:r>
          </a:p>
          <a:p>
            <a:r>
              <a:rPr lang="en-US" dirty="0" smtClean="0"/>
              <a:t>3</a:t>
            </a:r>
            <a:r>
              <a:rPr lang="en-US" dirty="0"/>
              <a:t>-2</a:t>
            </a:r>
            <a:r>
              <a:rPr lang="en-US" dirty="0"/>
              <a:t> </a:t>
            </a:r>
            <a:r>
              <a:rPr lang="en-US" dirty="0"/>
              <a:t>A</a:t>
            </a:r>
            <a:r>
              <a:rPr lang="en-US" dirty="0"/>
              <a:t> </a:t>
            </a:r>
            <a:r>
              <a:rPr lang="en-US" dirty="0" err="1"/>
              <a:t>Munsoor</a:t>
            </a:r>
            <a:r>
              <a:rPr lang="en-US" dirty="0"/>
              <a:t> </a:t>
            </a:r>
            <a:r>
              <a:rPr lang="en-US" dirty="0"/>
              <a:t>Ali</a:t>
            </a:r>
            <a:r>
              <a:rPr lang="en-US" dirty="0"/>
              <a:t> </a:t>
            </a:r>
            <a:r>
              <a:rPr lang="en-US" dirty="0" err="1"/>
              <a:t>Moni</a:t>
            </a:r>
            <a:r>
              <a:rPr lang="en-US" dirty="0"/>
              <a:t>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674170" y="2064130"/>
            <a:ext cx="36569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3-4</a:t>
            </a:r>
            <a:r>
              <a:rPr lang="en-US" dirty="0"/>
              <a:t> </a:t>
            </a:r>
            <a:r>
              <a:rPr lang="en-US" dirty="0"/>
              <a:t>B</a:t>
            </a:r>
            <a:r>
              <a:rPr lang="en-US" dirty="0"/>
              <a:t> </a:t>
            </a:r>
            <a:r>
              <a:rPr lang="en-US" dirty="0"/>
              <a:t>Matthew</a:t>
            </a:r>
            <a:r>
              <a:rPr lang="en-US" dirty="0"/>
              <a:t> </a:t>
            </a:r>
            <a:r>
              <a:rPr lang="en-US" dirty="0" err="1"/>
              <a:t>Dromazos</a:t>
            </a:r>
            <a:r>
              <a:rPr lang="en-US" dirty="0"/>
              <a:t> </a:t>
            </a:r>
            <a:r>
              <a:rPr lang="en-US" dirty="0"/>
              <a:t>Matt</a:t>
            </a:r>
            <a:r>
              <a:rPr lang="en-US" dirty="0"/>
              <a:t> </a:t>
            </a:r>
            <a:r>
              <a:rPr lang="en-US" dirty="0"/>
              <a:t>3-4</a:t>
            </a:r>
            <a:r>
              <a:rPr lang="en-US" dirty="0"/>
              <a:t> </a:t>
            </a:r>
            <a:r>
              <a:rPr lang="en-US" dirty="0"/>
              <a:t>B</a:t>
            </a:r>
            <a:r>
              <a:rPr lang="en-US" dirty="0"/>
              <a:t> </a:t>
            </a:r>
            <a:r>
              <a:rPr lang="en-US" dirty="0" err="1"/>
              <a:t>Johnathon</a:t>
            </a:r>
            <a:r>
              <a:rPr lang="en-US" dirty="0"/>
              <a:t> </a:t>
            </a:r>
            <a:r>
              <a:rPr lang="en-US" dirty="0" err="1"/>
              <a:t>Hoyns</a:t>
            </a:r>
            <a:r>
              <a:rPr lang="en-US" dirty="0"/>
              <a:t> </a:t>
            </a:r>
            <a:r>
              <a:rPr lang="en-US" dirty="0" err="1"/>
              <a:t>Johnathon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smtClean="0"/>
              <a:t>3</a:t>
            </a:r>
            <a:r>
              <a:rPr lang="en-US" dirty="0"/>
              <a:t>-9</a:t>
            </a:r>
            <a:r>
              <a:rPr lang="en-US" dirty="0"/>
              <a:t> </a:t>
            </a:r>
            <a:r>
              <a:rPr lang="en-US" dirty="0"/>
              <a:t>B</a:t>
            </a:r>
            <a:r>
              <a:rPr lang="en-US" dirty="0"/>
              <a:t> </a:t>
            </a:r>
            <a:r>
              <a:rPr lang="en-US" dirty="0"/>
              <a:t>Jonathon</a:t>
            </a:r>
            <a:r>
              <a:rPr lang="en-US" dirty="0"/>
              <a:t> </a:t>
            </a:r>
            <a:r>
              <a:rPr lang="en-US" dirty="0"/>
              <a:t>Kent</a:t>
            </a:r>
            <a:r>
              <a:rPr lang="en-US" dirty="0"/>
              <a:t> </a:t>
            </a:r>
            <a:r>
              <a:rPr lang="en-US" dirty="0"/>
              <a:t>Jonathon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smtClean="0"/>
              <a:t>3</a:t>
            </a:r>
            <a:r>
              <a:rPr lang="en-US" dirty="0"/>
              <a:t>-9</a:t>
            </a:r>
            <a:r>
              <a:rPr lang="en-US" dirty="0"/>
              <a:t> </a:t>
            </a:r>
            <a:r>
              <a:rPr lang="en-US" dirty="0"/>
              <a:t>B</a:t>
            </a:r>
            <a:r>
              <a:rPr lang="en-US" dirty="0"/>
              <a:t> </a:t>
            </a:r>
            <a:r>
              <a:rPr lang="en-US" dirty="0"/>
              <a:t>Austen</a:t>
            </a:r>
            <a:r>
              <a:rPr lang="en-US" dirty="0"/>
              <a:t> </a:t>
            </a:r>
            <a:r>
              <a:rPr lang="en-US" dirty="0"/>
              <a:t>Linder</a:t>
            </a:r>
            <a:r>
              <a:rPr lang="en-US" dirty="0"/>
              <a:t> </a:t>
            </a:r>
            <a:r>
              <a:rPr lang="en-US" dirty="0"/>
              <a:t>Austen</a:t>
            </a:r>
            <a:r>
              <a:rPr lang="en-US" dirty="0"/>
              <a:t> </a:t>
            </a:r>
            <a:endParaRPr lang="en-US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309507" y="3491380"/>
            <a:ext cx="34741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3-12</a:t>
            </a:r>
            <a:r>
              <a:rPr lang="en-US" dirty="0"/>
              <a:t> </a:t>
            </a:r>
            <a:r>
              <a:rPr lang="en-US" dirty="0"/>
              <a:t>D</a:t>
            </a:r>
            <a:r>
              <a:rPr lang="en-US" dirty="0"/>
              <a:t> </a:t>
            </a:r>
            <a:r>
              <a:rPr lang="en-US" dirty="0"/>
              <a:t>Julius</a:t>
            </a:r>
            <a:r>
              <a:rPr lang="en-US" dirty="0"/>
              <a:t> </a:t>
            </a:r>
            <a:r>
              <a:rPr lang="en-US" dirty="0" err="1"/>
              <a:t>Nevin</a:t>
            </a:r>
            <a:r>
              <a:rPr lang="en-US" dirty="0"/>
              <a:t> </a:t>
            </a:r>
            <a:r>
              <a:rPr lang="en-US" dirty="0"/>
              <a:t>none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smtClean="0"/>
              <a:t>3</a:t>
            </a:r>
            <a:r>
              <a:rPr lang="en-US" dirty="0"/>
              <a:t>-12</a:t>
            </a:r>
            <a:r>
              <a:rPr lang="en-US" dirty="0"/>
              <a:t> </a:t>
            </a:r>
            <a:r>
              <a:rPr lang="en-US" dirty="0"/>
              <a:t>D</a:t>
            </a:r>
            <a:r>
              <a:rPr lang="en-US" dirty="0"/>
              <a:t> </a:t>
            </a:r>
            <a:r>
              <a:rPr lang="en-US" dirty="0"/>
              <a:t>Daniel</a:t>
            </a:r>
            <a:r>
              <a:rPr lang="en-US" dirty="0"/>
              <a:t> </a:t>
            </a:r>
            <a:r>
              <a:rPr lang="en-US" dirty="0"/>
              <a:t>Rowland</a:t>
            </a:r>
            <a:r>
              <a:rPr lang="en-US" dirty="0"/>
              <a:t> </a:t>
            </a:r>
            <a:r>
              <a:rPr lang="en-US" dirty="0"/>
              <a:t>Daniel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smtClean="0"/>
              <a:t>3</a:t>
            </a:r>
            <a:r>
              <a:rPr lang="en-US" dirty="0"/>
              <a:t>-13</a:t>
            </a:r>
            <a:r>
              <a:rPr lang="en-US" dirty="0"/>
              <a:t> </a:t>
            </a:r>
            <a:r>
              <a:rPr lang="en-US" dirty="0"/>
              <a:t>D</a:t>
            </a:r>
            <a:r>
              <a:rPr lang="en-US" dirty="0"/>
              <a:t> </a:t>
            </a:r>
            <a:r>
              <a:rPr lang="en-US" dirty="0"/>
              <a:t>Alejandro</a:t>
            </a:r>
            <a:r>
              <a:rPr lang="en-US" dirty="0"/>
              <a:t> </a:t>
            </a:r>
            <a:r>
              <a:rPr lang="en-US" dirty="0"/>
              <a:t>Torres</a:t>
            </a:r>
            <a:r>
              <a:rPr lang="en-US" dirty="0"/>
              <a:t> </a:t>
            </a:r>
            <a:r>
              <a:rPr lang="en-US" dirty="0"/>
              <a:t>Alejandro</a:t>
            </a:r>
            <a:r>
              <a:rPr lang="en-US" dirty="0"/>
              <a:t> </a:t>
            </a:r>
            <a:r>
              <a:rPr lang="en-US" dirty="0"/>
              <a:t>3-13</a:t>
            </a:r>
            <a:r>
              <a:rPr lang="en-US" dirty="0"/>
              <a:t> </a:t>
            </a:r>
            <a:r>
              <a:rPr lang="en-US" dirty="0"/>
              <a:t>D</a:t>
            </a:r>
            <a:r>
              <a:rPr lang="en-US" dirty="0"/>
              <a:t> </a:t>
            </a:r>
            <a:r>
              <a:rPr lang="en-US" dirty="0"/>
              <a:t>Travis</a:t>
            </a:r>
            <a:r>
              <a:rPr lang="en-US" dirty="0"/>
              <a:t> </a:t>
            </a:r>
            <a:r>
              <a:rPr lang="en-US" dirty="0"/>
              <a:t>Smith</a:t>
            </a:r>
            <a:r>
              <a:rPr lang="en-US" dirty="0"/>
              <a:t> </a:t>
            </a:r>
            <a:r>
              <a:rPr lang="en-US" dirty="0"/>
              <a:t>Travis</a:t>
            </a:r>
            <a:r>
              <a:rPr lang="en-US" dirty="0"/>
              <a:t>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824446" y="4786861"/>
            <a:ext cx="315989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3-14</a:t>
            </a:r>
            <a:r>
              <a:rPr lang="en-US" dirty="0"/>
              <a:t> </a:t>
            </a:r>
            <a:r>
              <a:rPr lang="en-US" dirty="0"/>
              <a:t>F</a:t>
            </a:r>
            <a:r>
              <a:rPr lang="en-US" dirty="0"/>
              <a:t> </a:t>
            </a:r>
            <a:r>
              <a:rPr lang="en-US" dirty="0"/>
              <a:t>Thomas </a:t>
            </a:r>
            <a:r>
              <a:rPr lang="en-US" dirty="0"/>
              <a:t> </a:t>
            </a:r>
            <a:r>
              <a:rPr lang="en-US" dirty="0"/>
              <a:t>Driver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smtClean="0"/>
              <a:t>3</a:t>
            </a:r>
            <a:r>
              <a:rPr lang="en-US" dirty="0"/>
              <a:t>-14</a:t>
            </a:r>
            <a:r>
              <a:rPr lang="en-US" dirty="0"/>
              <a:t> </a:t>
            </a:r>
            <a:r>
              <a:rPr lang="en-US" dirty="0"/>
              <a:t>F</a:t>
            </a:r>
            <a:r>
              <a:rPr lang="en-US" dirty="0"/>
              <a:t> </a:t>
            </a:r>
            <a:r>
              <a:rPr lang="en-US" dirty="0"/>
              <a:t>Minh</a:t>
            </a:r>
            <a:r>
              <a:rPr lang="en-US" dirty="0"/>
              <a:t> </a:t>
            </a:r>
            <a:r>
              <a:rPr lang="en-US" dirty="0"/>
              <a:t>Tran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smtClean="0"/>
              <a:t>3</a:t>
            </a:r>
            <a:r>
              <a:rPr lang="en-US" dirty="0"/>
              <a:t>-7</a:t>
            </a:r>
            <a:r>
              <a:rPr lang="en-US" dirty="0"/>
              <a:t> </a:t>
            </a:r>
            <a:r>
              <a:rPr lang="en-US" dirty="0"/>
              <a:t>F</a:t>
            </a:r>
            <a:r>
              <a:rPr lang="en-US" dirty="0"/>
              <a:t> </a:t>
            </a:r>
            <a:r>
              <a:rPr lang="en-US" dirty="0"/>
              <a:t>Daniel</a:t>
            </a:r>
            <a:r>
              <a:rPr lang="en-US" dirty="0"/>
              <a:t> </a:t>
            </a:r>
            <a:r>
              <a:rPr lang="en-US" dirty="0" err="1"/>
              <a:t>Siemion</a:t>
            </a:r>
            <a:r>
              <a:rPr lang="en-US" dirty="0"/>
              <a:t> </a:t>
            </a:r>
            <a:r>
              <a:rPr lang="en-US" dirty="0"/>
              <a:t>Trey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smtClean="0"/>
              <a:t>3</a:t>
            </a:r>
            <a:r>
              <a:rPr lang="en-US" dirty="0"/>
              <a:t>-7</a:t>
            </a:r>
            <a:r>
              <a:rPr lang="en-US" dirty="0"/>
              <a:t> </a:t>
            </a:r>
            <a:r>
              <a:rPr lang="en-US" dirty="0"/>
              <a:t>F</a:t>
            </a:r>
            <a:r>
              <a:rPr lang="en-US" dirty="0"/>
              <a:t> </a:t>
            </a:r>
            <a:r>
              <a:rPr lang="en-US" dirty="0"/>
              <a:t>Alexander</a:t>
            </a:r>
            <a:r>
              <a:rPr lang="en-US" dirty="0"/>
              <a:t> </a:t>
            </a:r>
            <a:r>
              <a:rPr lang="en-US" dirty="0"/>
              <a:t>Hash</a:t>
            </a:r>
            <a:r>
              <a:rPr lang="en-US" dirty="0"/>
              <a:t> </a:t>
            </a:r>
            <a:r>
              <a:rPr lang="en-US" dirty="0"/>
              <a:t>Alex</a:t>
            </a:r>
            <a:r>
              <a:rPr lang="en-US" dirty="0"/>
              <a:t>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641475" y="1783800"/>
            <a:ext cx="37490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3-10</a:t>
            </a:r>
            <a:r>
              <a:rPr lang="en-US" dirty="0"/>
              <a:t> </a:t>
            </a:r>
            <a:r>
              <a:rPr lang="en-US" dirty="0"/>
              <a:t>C</a:t>
            </a:r>
            <a:r>
              <a:rPr lang="en-US" dirty="0"/>
              <a:t> </a:t>
            </a:r>
            <a:r>
              <a:rPr lang="en-US" dirty="0"/>
              <a:t>Cameron</a:t>
            </a:r>
            <a:r>
              <a:rPr lang="en-US" dirty="0"/>
              <a:t> </a:t>
            </a:r>
            <a:r>
              <a:rPr lang="en-US" dirty="0"/>
              <a:t>Wilhelm</a:t>
            </a:r>
            <a:r>
              <a:rPr lang="en-US" dirty="0"/>
              <a:t> </a:t>
            </a:r>
            <a:r>
              <a:rPr lang="en-US" dirty="0"/>
              <a:t>Cameron</a:t>
            </a:r>
            <a:r>
              <a:rPr lang="en-US" dirty="0"/>
              <a:t> </a:t>
            </a:r>
            <a:r>
              <a:rPr lang="en-US" dirty="0"/>
              <a:t>3-10</a:t>
            </a:r>
            <a:r>
              <a:rPr lang="en-US" dirty="0"/>
              <a:t> </a:t>
            </a:r>
            <a:r>
              <a:rPr lang="en-US" dirty="0"/>
              <a:t>C</a:t>
            </a:r>
            <a:r>
              <a:rPr lang="en-US" dirty="0"/>
              <a:t> </a:t>
            </a:r>
            <a:r>
              <a:rPr lang="en-US" dirty="0"/>
              <a:t>Emerson</a:t>
            </a:r>
            <a:r>
              <a:rPr lang="en-US" dirty="0"/>
              <a:t> </a:t>
            </a:r>
            <a:r>
              <a:rPr lang="en-US" dirty="0" err="1"/>
              <a:t>Bonga</a:t>
            </a:r>
            <a:r>
              <a:rPr lang="en-US" dirty="0"/>
              <a:t> </a:t>
            </a:r>
            <a:r>
              <a:rPr lang="en-US" dirty="0"/>
              <a:t>Emerson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smtClean="0"/>
              <a:t>3</a:t>
            </a:r>
            <a:r>
              <a:rPr lang="en-US" dirty="0"/>
              <a:t>-11</a:t>
            </a:r>
            <a:r>
              <a:rPr lang="en-US" dirty="0"/>
              <a:t> </a:t>
            </a:r>
            <a:r>
              <a:rPr lang="en-US" dirty="0"/>
              <a:t>C</a:t>
            </a:r>
            <a:r>
              <a:rPr lang="en-US" dirty="0"/>
              <a:t> </a:t>
            </a:r>
            <a:r>
              <a:rPr lang="en-US" dirty="0"/>
              <a:t>Sean</a:t>
            </a:r>
            <a:r>
              <a:rPr lang="en-US" dirty="0"/>
              <a:t> </a:t>
            </a:r>
            <a:r>
              <a:rPr lang="en-US" dirty="0" err="1"/>
              <a:t>Brzozowski</a:t>
            </a:r>
            <a:r>
              <a:rPr lang="en-US" dirty="0"/>
              <a:t> </a:t>
            </a:r>
            <a:r>
              <a:rPr lang="en-US" dirty="0"/>
              <a:t>Sean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smtClean="0"/>
              <a:t>3</a:t>
            </a:r>
            <a:r>
              <a:rPr lang="en-US" dirty="0"/>
              <a:t>-11</a:t>
            </a:r>
            <a:r>
              <a:rPr lang="en-US" dirty="0"/>
              <a:t> </a:t>
            </a:r>
            <a:r>
              <a:rPr lang="en-US" dirty="0"/>
              <a:t>C</a:t>
            </a:r>
            <a:r>
              <a:rPr lang="en-US" dirty="0"/>
              <a:t> </a:t>
            </a:r>
            <a:r>
              <a:rPr lang="en-US" dirty="0"/>
              <a:t>William</a:t>
            </a:r>
            <a:r>
              <a:rPr lang="en-US" dirty="0"/>
              <a:t> </a:t>
            </a:r>
            <a:r>
              <a:rPr lang="en-US" dirty="0" err="1"/>
              <a:t>Hardgrove</a:t>
            </a:r>
            <a:r>
              <a:rPr lang="en-US" dirty="0"/>
              <a:t> </a:t>
            </a:r>
            <a:r>
              <a:rPr lang="en-US" dirty="0"/>
              <a:t>Will</a:t>
            </a:r>
            <a:r>
              <a:rPr lang="en-US" dirty="0"/>
              <a:t>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853276" y="3386628"/>
            <a:ext cx="318976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3-5</a:t>
            </a:r>
            <a:r>
              <a:rPr lang="en-US" dirty="0"/>
              <a:t> </a:t>
            </a:r>
            <a:r>
              <a:rPr lang="en-US" dirty="0"/>
              <a:t>E</a:t>
            </a:r>
            <a:r>
              <a:rPr lang="en-US" dirty="0"/>
              <a:t> </a:t>
            </a:r>
            <a:r>
              <a:rPr lang="en-US" dirty="0"/>
              <a:t>Matthew</a:t>
            </a:r>
            <a:r>
              <a:rPr lang="en-US" dirty="0"/>
              <a:t> </a:t>
            </a:r>
            <a:r>
              <a:rPr lang="en-US" dirty="0"/>
              <a:t>Humphreys</a:t>
            </a:r>
            <a:r>
              <a:rPr lang="en-US" dirty="0"/>
              <a:t> </a:t>
            </a:r>
            <a:r>
              <a:rPr lang="en-US" dirty="0"/>
              <a:t>Matt</a:t>
            </a:r>
            <a:r>
              <a:rPr lang="en-US" dirty="0"/>
              <a:t> </a:t>
            </a:r>
            <a:r>
              <a:rPr lang="en-US" dirty="0"/>
              <a:t>3-5</a:t>
            </a:r>
            <a:r>
              <a:rPr lang="en-US" dirty="0"/>
              <a:t> </a:t>
            </a:r>
            <a:r>
              <a:rPr lang="en-US" dirty="0"/>
              <a:t>E</a:t>
            </a:r>
            <a:r>
              <a:rPr lang="en-US" dirty="0"/>
              <a:t> </a:t>
            </a:r>
            <a:r>
              <a:rPr lang="en-US" dirty="0"/>
              <a:t>Brandon</a:t>
            </a:r>
            <a:r>
              <a:rPr lang="en-US" dirty="0"/>
              <a:t> </a:t>
            </a:r>
            <a:r>
              <a:rPr lang="en-US" dirty="0"/>
              <a:t>Shelton</a:t>
            </a:r>
            <a:r>
              <a:rPr lang="en-US" dirty="0"/>
              <a:t> </a:t>
            </a:r>
            <a:r>
              <a:rPr lang="en-US" dirty="0"/>
              <a:t>Brandon</a:t>
            </a:r>
            <a:r>
              <a:rPr lang="en-US" dirty="0"/>
              <a:t> </a:t>
            </a:r>
            <a:r>
              <a:rPr lang="en-US" dirty="0"/>
              <a:t>3-6</a:t>
            </a:r>
            <a:r>
              <a:rPr lang="en-US" dirty="0"/>
              <a:t> </a:t>
            </a:r>
            <a:r>
              <a:rPr lang="en-US" dirty="0"/>
              <a:t>E</a:t>
            </a:r>
            <a:r>
              <a:rPr lang="en-US" dirty="0"/>
              <a:t> </a:t>
            </a:r>
            <a:r>
              <a:rPr lang="en-US" dirty="0"/>
              <a:t>Alexander</a:t>
            </a:r>
            <a:r>
              <a:rPr lang="en-US" dirty="0"/>
              <a:t> </a:t>
            </a:r>
            <a:r>
              <a:rPr lang="en-US" dirty="0" err="1"/>
              <a:t>Bruns</a:t>
            </a:r>
            <a:r>
              <a:rPr lang="en-US" dirty="0"/>
              <a:t> </a:t>
            </a:r>
            <a:r>
              <a:rPr lang="en-US" dirty="0"/>
              <a:t>Alex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smtClean="0"/>
              <a:t>3</a:t>
            </a:r>
            <a:r>
              <a:rPr lang="en-US" dirty="0"/>
              <a:t>-6</a:t>
            </a:r>
            <a:r>
              <a:rPr lang="en-US" dirty="0"/>
              <a:t> </a:t>
            </a:r>
            <a:r>
              <a:rPr lang="en-US" dirty="0"/>
              <a:t>E</a:t>
            </a:r>
            <a:r>
              <a:rPr lang="en-US" dirty="0"/>
              <a:t> </a:t>
            </a:r>
            <a:r>
              <a:rPr lang="en-US" dirty="0"/>
              <a:t>David</a:t>
            </a:r>
            <a:r>
              <a:rPr lang="en-US" dirty="0"/>
              <a:t> </a:t>
            </a:r>
            <a:r>
              <a:rPr lang="en-US" dirty="0"/>
              <a:t>Hunter</a:t>
            </a:r>
            <a:r>
              <a:rPr lang="en-US" dirty="0"/>
              <a:t> </a:t>
            </a:r>
            <a:r>
              <a:rPr lang="en-US" dirty="0"/>
              <a:t>Dave</a:t>
            </a:r>
            <a:r>
              <a:rPr lang="en-US" dirty="0"/>
              <a:t>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757724" y="4892441"/>
            <a:ext cx="36704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3-8</a:t>
            </a:r>
            <a:r>
              <a:rPr lang="en-US" dirty="0"/>
              <a:t> </a:t>
            </a:r>
            <a:r>
              <a:rPr lang="en-US" dirty="0"/>
              <a:t>G</a:t>
            </a:r>
            <a:r>
              <a:rPr lang="en-US" dirty="0"/>
              <a:t> </a:t>
            </a:r>
            <a:r>
              <a:rPr lang="en-US" dirty="0"/>
              <a:t>Ryan</a:t>
            </a:r>
            <a:r>
              <a:rPr lang="en-US" dirty="0"/>
              <a:t> </a:t>
            </a:r>
            <a:r>
              <a:rPr lang="en-US" dirty="0"/>
              <a:t>Gray</a:t>
            </a:r>
            <a:r>
              <a:rPr lang="en-US" dirty="0"/>
              <a:t> </a:t>
            </a:r>
            <a:r>
              <a:rPr lang="en-US" dirty="0"/>
              <a:t>Ryan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smtClean="0"/>
              <a:t>3</a:t>
            </a:r>
            <a:r>
              <a:rPr lang="en-US" dirty="0"/>
              <a:t>-8</a:t>
            </a:r>
            <a:r>
              <a:rPr lang="en-US" dirty="0"/>
              <a:t> </a:t>
            </a:r>
            <a:r>
              <a:rPr lang="en-US" dirty="0"/>
              <a:t>G</a:t>
            </a:r>
            <a:r>
              <a:rPr lang="en-US" dirty="0"/>
              <a:t> </a:t>
            </a:r>
            <a:r>
              <a:rPr lang="en-US" dirty="0" err="1"/>
              <a:t>Bruns</a:t>
            </a:r>
            <a:r>
              <a:rPr lang="en-US" dirty="0"/>
              <a:t> </a:t>
            </a:r>
            <a:r>
              <a:rPr lang="en-US" dirty="0"/>
              <a:t>Alexander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smtClean="0"/>
              <a:t>solo </a:t>
            </a:r>
            <a:r>
              <a:rPr lang="en-US" dirty="0"/>
              <a:t>G</a:t>
            </a:r>
            <a:r>
              <a:rPr lang="en-US" dirty="0"/>
              <a:t> </a:t>
            </a:r>
            <a:r>
              <a:rPr lang="en-US" dirty="0"/>
              <a:t>Andrew</a:t>
            </a:r>
            <a:r>
              <a:rPr lang="en-US" dirty="0"/>
              <a:t> </a:t>
            </a:r>
            <a:r>
              <a:rPr lang="en-US" dirty="0"/>
              <a:t>Matthias</a:t>
            </a:r>
            <a:r>
              <a:rPr lang="en-US" dirty="0"/>
              <a:t> </a:t>
            </a:r>
            <a:r>
              <a:rPr lang="en-US" dirty="0"/>
              <a:t>Drew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smtClean="0"/>
              <a:t>solo G Donald </a:t>
            </a:r>
            <a:r>
              <a:rPr lang="en-US" dirty="0" err="1"/>
              <a:t>Pasquarello</a:t>
            </a:r>
            <a:r>
              <a:rPr lang="en-US" dirty="0"/>
              <a:t> </a:t>
            </a:r>
            <a:r>
              <a:rPr lang="en-US" dirty="0"/>
              <a:t>Donny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054863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Meet your team (Section 4)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18947" y="1977200"/>
            <a:ext cx="32075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4-1</a:t>
            </a:r>
            <a:r>
              <a:rPr lang="en-US" dirty="0"/>
              <a:t> </a:t>
            </a:r>
            <a:r>
              <a:rPr lang="en-US" dirty="0"/>
              <a:t>A</a:t>
            </a:r>
            <a:r>
              <a:rPr lang="en-US" dirty="0"/>
              <a:t> </a:t>
            </a:r>
            <a:r>
              <a:rPr lang="en-US" dirty="0"/>
              <a:t>Rachel</a:t>
            </a:r>
            <a:r>
              <a:rPr lang="en-US" dirty="0"/>
              <a:t> </a:t>
            </a:r>
            <a:r>
              <a:rPr lang="en-US" dirty="0" err="1"/>
              <a:t>Brasco</a:t>
            </a:r>
            <a:r>
              <a:rPr lang="en-US" dirty="0"/>
              <a:t> </a:t>
            </a:r>
            <a:r>
              <a:rPr lang="en-US" dirty="0"/>
              <a:t>None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smtClean="0"/>
              <a:t>4</a:t>
            </a:r>
            <a:r>
              <a:rPr lang="en-US" dirty="0"/>
              <a:t>-1</a:t>
            </a:r>
            <a:r>
              <a:rPr lang="en-US" dirty="0"/>
              <a:t> </a:t>
            </a:r>
            <a:r>
              <a:rPr lang="en-US" dirty="0"/>
              <a:t>A</a:t>
            </a:r>
            <a:r>
              <a:rPr lang="en-US" dirty="0"/>
              <a:t> </a:t>
            </a:r>
            <a:r>
              <a:rPr lang="en-US" dirty="0" err="1"/>
              <a:t>Shirali</a:t>
            </a:r>
            <a:r>
              <a:rPr lang="en-US" dirty="0"/>
              <a:t> </a:t>
            </a:r>
            <a:r>
              <a:rPr lang="en-US" dirty="0"/>
              <a:t>Shah</a:t>
            </a:r>
            <a:r>
              <a:rPr lang="en-US" dirty="0"/>
              <a:t> </a:t>
            </a:r>
            <a:r>
              <a:rPr lang="en-US" dirty="0" smtClean="0"/>
              <a:t>None</a:t>
            </a:r>
          </a:p>
          <a:p>
            <a:r>
              <a:rPr lang="en-US" dirty="0" smtClean="0"/>
              <a:t> </a:t>
            </a:r>
            <a:r>
              <a:rPr lang="en-US" dirty="0"/>
              <a:t>4-3</a:t>
            </a:r>
            <a:r>
              <a:rPr lang="en-US" dirty="0"/>
              <a:t> </a:t>
            </a:r>
            <a:r>
              <a:rPr lang="en-US" dirty="0"/>
              <a:t>A</a:t>
            </a:r>
            <a:r>
              <a:rPr lang="en-US" dirty="0"/>
              <a:t> </a:t>
            </a:r>
            <a:r>
              <a:rPr lang="en-US" dirty="0"/>
              <a:t>Brian</a:t>
            </a:r>
            <a:r>
              <a:rPr lang="en-US" dirty="0"/>
              <a:t> </a:t>
            </a:r>
            <a:r>
              <a:rPr lang="en-US" dirty="0" err="1"/>
              <a:t>Chhour</a:t>
            </a:r>
            <a:r>
              <a:rPr lang="en-US" dirty="0"/>
              <a:t> </a:t>
            </a:r>
            <a:r>
              <a:rPr lang="en-US" dirty="0"/>
              <a:t>Brian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smtClean="0"/>
              <a:t>4</a:t>
            </a:r>
            <a:r>
              <a:rPr lang="en-US" dirty="0"/>
              <a:t>-3</a:t>
            </a:r>
            <a:r>
              <a:rPr lang="en-US" dirty="0"/>
              <a:t> </a:t>
            </a:r>
            <a:r>
              <a:rPr lang="en-US" dirty="0"/>
              <a:t>A</a:t>
            </a:r>
            <a:r>
              <a:rPr lang="en-US" dirty="0"/>
              <a:t> </a:t>
            </a:r>
            <a:r>
              <a:rPr lang="en-US" dirty="0"/>
              <a:t>Connor</a:t>
            </a:r>
            <a:r>
              <a:rPr lang="en-US" dirty="0"/>
              <a:t> </a:t>
            </a:r>
            <a:r>
              <a:rPr lang="en-US" dirty="0"/>
              <a:t>Olson</a:t>
            </a:r>
            <a:r>
              <a:rPr lang="en-US" dirty="0"/>
              <a:t> </a:t>
            </a:r>
            <a:r>
              <a:rPr lang="en-US" dirty="0"/>
              <a:t>Connor</a:t>
            </a:r>
            <a:r>
              <a:rPr lang="en-US" dirty="0"/>
              <a:t> 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327820" y="1967911"/>
            <a:ext cx="333009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4-2</a:t>
            </a:r>
            <a:r>
              <a:rPr lang="en-US" dirty="0"/>
              <a:t> </a:t>
            </a:r>
            <a:r>
              <a:rPr lang="en-US" dirty="0"/>
              <a:t>B</a:t>
            </a:r>
            <a:r>
              <a:rPr lang="en-US" dirty="0"/>
              <a:t> </a:t>
            </a:r>
            <a:r>
              <a:rPr lang="en-US" dirty="0"/>
              <a:t>Emily Darian</a:t>
            </a:r>
            <a:r>
              <a:rPr lang="en-US" dirty="0"/>
              <a:t> </a:t>
            </a:r>
            <a:r>
              <a:rPr lang="en-US" dirty="0"/>
              <a:t>Bennett</a:t>
            </a:r>
            <a:r>
              <a:rPr lang="en-US" dirty="0"/>
              <a:t> </a:t>
            </a:r>
            <a:r>
              <a:rPr lang="en-US" dirty="0"/>
              <a:t>Darian</a:t>
            </a:r>
            <a:r>
              <a:rPr lang="en-US" dirty="0"/>
              <a:t> </a:t>
            </a:r>
            <a:r>
              <a:rPr lang="en-US" dirty="0"/>
              <a:t>4-2</a:t>
            </a:r>
            <a:r>
              <a:rPr lang="en-US" dirty="0"/>
              <a:t> </a:t>
            </a:r>
            <a:r>
              <a:rPr lang="en-US" dirty="0"/>
              <a:t>B</a:t>
            </a:r>
            <a:r>
              <a:rPr lang="en-US" dirty="0"/>
              <a:t> </a:t>
            </a:r>
            <a:r>
              <a:rPr lang="en-US" dirty="0"/>
              <a:t>Ileana</a:t>
            </a:r>
            <a:r>
              <a:rPr lang="en-US" dirty="0"/>
              <a:t> </a:t>
            </a:r>
            <a:r>
              <a:rPr lang="en-US" dirty="0"/>
              <a:t>Gutierrez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smtClean="0"/>
              <a:t>4</a:t>
            </a:r>
            <a:r>
              <a:rPr lang="en-US" dirty="0"/>
              <a:t>-4</a:t>
            </a:r>
            <a:r>
              <a:rPr lang="en-US" dirty="0"/>
              <a:t> </a:t>
            </a:r>
            <a:r>
              <a:rPr lang="en-US" dirty="0"/>
              <a:t>B</a:t>
            </a:r>
            <a:r>
              <a:rPr lang="en-US" dirty="0"/>
              <a:t> </a:t>
            </a:r>
            <a:r>
              <a:rPr lang="en-US" dirty="0"/>
              <a:t>Bryce</a:t>
            </a:r>
            <a:r>
              <a:rPr lang="en-US" dirty="0"/>
              <a:t> </a:t>
            </a:r>
            <a:r>
              <a:rPr lang="en-US" dirty="0"/>
              <a:t>Anderson</a:t>
            </a:r>
            <a:r>
              <a:rPr lang="en-US" dirty="0"/>
              <a:t> </a:t>
            </a:r>
            <a:r>
              <a:rPr lang="en-US" dirty="0"/>
              <a:t>Bryce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smtClean="0"/>
              <a:t>4</a:t>
            </a:r>
            <a:r>
              <a:rPr lang="en-US" dirty="0"/>
              <a:t>-4</a:t>
            </a:r>
            <a:r>
              <a:rPr lang="en-US" dirty="0"/>
              <a:t> </a:t>
            </a:r>
            <a:r>
              <a:rPr lang="en-US" dirty="0"/>
              <a:t>B</a:t>
            </a:r>
            <a:r>
              <a:rPr lang="en-US" dirty="0"/>
              <a:t> </a:t>
            </a:r>
            <a:r>
              <a:rPr lang="en-US" dirty="0"/>
              <a:t>Jeffrey</a:t>
            </a:r>
            <a:r>
              <a:rPr lang="en-US" dirty="0"/>
              <a:t> </a:t>
            </a:r>
            <a:r>
              <a:rPr lang="en-US" dirty="0" err="1"/>
              <a:t>Antetomaso</a:t>
            </a:r>
            <a:r>
              <a:rPr lang="en-US" dirty="0"/>
              <a:t> </a:t>
            </a:r>
            <a:r>
              <a:rPr lang="en-US" dirty="0"/>
              <a:t>Jeff</a:t>
            </a:r>
            <a:r>
              <a:rPr lang="en-US" dirty="0"/>
              <a:t> 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09507" y="3491380"/>
            <a:ext cx="34741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4-7</a:t>
            </a:r>
            <a:r>
              <a:rPr lang="en-US" dirty="0"/>
              <a:t> </a:t>
            </a:r>
            <a:r>
              <a:rPr lang="en-US" dirty="0"/>
              <a:t>D</a:t>
            </a:r>
            <a:r>
              <a:rPr lang="en-US" dirty="0"/>
              <a:t> </a:t>
            </a:r>
            <a:r>
              <a:rPr lang="en-US" dirty="0"/>
              <a:t>Erick </a:t>
            </a:r>
            <a:r>
              <a:rPr lang="en-US" dirty="0"/>
              <a:t> </a:t>
            </a:r>
            <a:r>
              <a:rPr lang="en-US" dirty="0"/>
              <a:t>Ponce</a:t>
            </a:r>
            <a:r>
              <a:rPr lang="en-US" dirty="0"/>
              <a:t> </a:t>
            </a:r>
            <a:r>
              <a:rPr lang="en-US" dirty="0"/>
              <a:t>Erick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smtClean="0"/>
              <a:t>4</a:t>
            </a:r>
            <a:r>
              <a:rPr lang="en-US" dirty="0"/>
              <a:t>-7</a:t>
            </a:r>
            <a:r>
              <a:rPr lang="en-US" dirty="0"/>
              <a:t> </a:t>
            </a:r>
            <a:r>
              <a:rPr lang="en-US" dirty="0"/>
              <a:t>D</a:t>
            </a:r>
            <a:r>
              <a:rPr lang="en-US" dirty="0"/>
              <a:t> </a:t>
            </a:r>
            <a:r>
              <a:rPr lang="en-US" dirty="0"/>
              <a:t>Brian</a:t>
            </a:r>
            <a:r>
              <a:rPr lang="en-US" dirty="0"/>
              <a:t> </a:t>
            </a:r>
            <a:r>
              <a:rPr lang="en-US" dirty="0"/>
              <a:t>Zimmerman</a:t>
            </a:r>
            <a:r>
              <a:rPr lang="en-US" dirty="0"/>
              <a:t> </a:t>
            </a:r>
            <a:r>
              <a:rPr lang="en-US" dirty="0"/>
              <a:t>Tyler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smtClean="0"/>
              <a:t>4</a:t>
            </a:r>
            <a:r>
              <a:rPr lang="en-US" dirty="0"/>
              <a:t>-8</a:t>
            </a:r>
            <a:r>
              <a:rPr lang="en-US" dirty="0"/>
              <a:t> </a:t>
            </a:r>
            <a:r>
              <a:rPr lang="en-US" dirty="0"/>
              <a:t>D</a:t>
            </a:r>
            <a:r>
              <a:rPr lang="en-US" dirty="0"/>
              <a:t> </a:t>
            </a:r>
            <a:r>
              <a:rPr lang="en-US" dirty="0" err="1"/>
              <a:t>MacKenzie</a:t>
            </a:r>
            <a:r>
              <a:rPr lang="en-US" dirty="0"/>
              <a:t> </a:t>
            </a:r>
            <a:r>
              <a:rPr lang="en-US" dirty="0"/>
              <a:t>Rowan</a:t>
            </a:r>
            <a:r>
              <a:rPr lang="en-US" dirty="0"/>
              <a:t> </a:t>
            </a:r>
            <a:r>
              <a:rPr lang="en-US" dirty="0"/>
              <a:t>Mac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smtClean="0"/>
              <a:t>4</a:t>
            </a:r>
            <a:r>
              <a:rPr lang="en-US" dirty="0"/>
              <a:t>-8</a:t>
            </a:r>
            <a:r>
              <a:rPr lang="en-US" dirty="0"/>
              <a:t> </a:t>
            </a:r>
            <a:r>
              <a:rPr lang="en-US" dirty="0"/>
              <a:t>D</a:t>
            </a:r>
            <a:r>
              <a:rPr lang="en-US" dirty="0"/>
              <a:t> </a:t>
            </a:r>
            <a:r>
              <a:rPr lang="en-US" dirty="0"/>
              <a:t>Timothy</a:t>
            </a:r>
            <a:r>
              <a:rPr lang="en-US" dirty="0"/>
              <a:t> </a:t>
            </a:r>
            <a:r>
              <a:rPr lang="en-US" dirty="0"/>
              <a:t>Roth</a:t>
            </a:r>
            <a:r>
              <a:rPr lang="en-US" dirty="0"/>
              <a:t> </a:t>
            </a:r>
            <a:r>
              <a:rPr lang="en-US" dirty="0"/>
              <a:t>Tim</a:t>
            </a:r>
            <a:r>
              <a:rPr lang="en-US" dirty="0"/>
              <a:t>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687261" y="3386627"/>
            <a:ext cx="315989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4-10</a:t>
            </a:r>
            <a:r>
              <a:rPr lang="en-US" dirty="0"/>
              <a:t> </a:t>
            </a:r>
            <a:r>
              <a:rPr lang="en-US" dirty="0"/>
              <a:t>E</a:t>
            </a:r>
            <a:r>
              <a:rPr lang="en-US" dirty="0"/>
              <a:t> </a:t>
            </a:r>
            <a:r>
              <a:rPr lang="en-US" dirty="0"/>
              <a:t>Brandon</a:t>
            </a:r>
            <a:r>
              <a:rPr lang="en-US" dirty="0"/>
              <a:t> </a:t>
            </a:r>
            <a:r>
              <a:rPr lang="en-US" dirty="0"/>
              <a:t>Bautista</a:t>
            </a:r>
            <a:r>
              <a:rPr lang="en-US" dirty="0"/>
              <a:t> </a:t>
            </a:r>
            <a:r>
              <a:rPr lang="en-US" dirty="0"/>
              <a:t>n/a</a:t>
            </a:r>
            <a:r>
              <a:rPr lang="en-US" dirty="0"/>
              <a:t> </a:t>
            </a:r>
            <a:r>
              <a:rPr lang="en-US" dirty="0"/>
              <a:t>4-10</a:t>
            </a:r>
            <a:r>
              <a:rPr lang="en-US" dirty="0"/>
              <a:t> </a:t>
            </a:r>
            <a:r>
              <a:rPr lang="en-US" dirty="0"/>
              <a:t>E</a:t>
            </a:r>
            <a:r>
              <a:rPr lang="en-US" dirty="0"/>
              <a:t> </a:t>
            </a:r>
            <a:r>
              <a:rPr lang="en-US" dirty="0"/>
              <a:t>Kendrick</a:t>
            </a:r>
            <a:r>
              <a:rPr lang="en-US" dirty="0"/>
              <a:t> </a:t>
            </a:r>
            <a:r>
              <a:rPr lang="en-US" dirty="0"/>
              <a:t>Smith</a:t>
            </a:r>
            <a:r>
              <a:rPr lang="en-US" dirty="0"/>
              <a:t> </a:t>
            </a:r>
            <a:r>
              <a:rPr lang="en-US" dirty="0"/>
              <a:t>Kendrick</a:t>
            </a:r>
            <a:r>
              <a:rPr lang="en-US" dirty="0"/>
              <a:t> </a:t>
            </a:r>
            <a:r>
              <a:rPr lang="en-US" dirty="0"/>
              <a:t>4-11</a:t>
            </a:r>
            <a:r>
              <a:rPr lang="en-US" dirty="0"/>
              <a:t> </a:t>
            </a:r>
            <a:r>
              <a:rPr lang="en-US" dirty="0"/>
              <a:t>E</a:t>
            </a:r>
            <a:r>
              <a:rPr lang="en-US" dirty="0"/>
              <a:t> </a:t>
            </a:r>
            <a:r>
              <a:rPr lang="en-US" dirty="0"/>
              <a:t>Tyler</a:t>
            </a:r>
            <a:r>
              <a:rPr lang="en-US" dirty="0"/>
              <a:t> </a:t>
            </a:r>
            <a:r>
              <a:rPr lang="en-US" dirty="0" err="1"/>
              <a:t>Christofferson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smtClean="0"/>
              <a:t>4</a:t>
            </a:r>
            <a:r>
              <a:rPr lang="en-US" dirty="0"/>
              <a:t>-13</a:t>
            </a:r>
            <a:r>
              <a:rPr lang="en-US" dirty="0"/>
              <a:t> </a:t>
            </a:r>
            <a:r>
              <a:rPr lang="en-US" dirty="0"/>
              <a:t>E</a:t>
            </a:r>
            <a:r>
              <a:rPr lang="en-US" dirty="0"/>
              <a:t> </a:t>
            </a:r>
            <a:r>
              <a:rPr lang="en-US" dirty="0"/>
              <a:t>Marcus </a:t>
            </a:r>
            <a:r>
              <a:rPr lang="en-US" dirty="0"/>
              <a:t> </a:t>
            </a:r>
            <a:r>
              <a:rPr lang="en-US" dirty="0"/>
              <a:t>Wilson</a:t>
            </a:r>
            <a:r>
              <a:rPr lang="en-US" dirty="0"/>
              <a:t> </a:t>
            </a:r>
            <a:r>
              <a:rPr lang="en-US" dirty="0"/>
              <a:t>Marcus 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7025742" y="1841532"/>
            <a:ext cx="37490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4-5</a:t>
            </a:r>
            <a:r>
              <a:rPr lang="en-US" dirty="0"/>
              <a:t> </a:t>
            </a:r>
            <a:r>
              <a:rPr lang="en-US" dirty="0"/>
              <a:t>C</a:t>
            </a:r>
            <a:r>
              <a:rPr lang="en-US" dirty="0"/>
              <a:t> </a:t>
            </a:r>
            <a:r>
              <a:rPr lang="en-US" dirty="0"/>
              <a:t>Kyle</a:t>
            </a:r>
            <a:r>
              <a:rPr lang="en-US" dirty="0"/>
              <a:t> </a:t>
            </a:r>
            <a:r>
              <a:rPr lang="en-US" dirty="0"/>
              <a:t>Foster</a:t>
            </a:r>
            <a:r>
              <a:rPr lang="en-US" dirty="0"/>
              <a:t> </a:t>
            </a:r>
            <a:r>
              <a:rPr lang="en-US" dirty="0"/>
              <a:t>Kyle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smtClean="0"/>
              <a:t>4</a:t>
            </a:r>
            <a:r>
              <a:rPr lang="en-US" dirty="0"/>
              <a:t>-5</a:t>
            </a:r>
            <a:r>
              <a:rPr lang="en-US" dirty="0"/>
              <a:t> </a:t>
            </a:r>
            <a:r>
              <a:rPr lang="en-US" dirty="0"/>
              <a:t>C</a:t>
            </a:r>
            <a:r>
              <a:rPr lang="en-US" dirty="0"/>
              <a:t> </a:t>
            </a:r>
            <a:r>
              <a:rPr lang="en-US" dirty="0"/>
              <a:t>Brian</a:t>
            </a:r>
            <a:r>
              <a:rPr lang="en-US" dirty="0"/>
              <a:t> </a:t>
            </a:r>
            <a:r>
              <a:rPr lang="en-US" dirty="0" err="1"/>
              <a:t>Granata</a:t>
            </a:r>
            <a:r>
              <a:rPr lang="en-US" dirty="0"/>
              <a:t> </a:t>
            </a:r>
            <a:r>
              <a:rPr lang="en-US" dirty="0"/>
              <a:t>Bran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smtClean="0"/>
              <a:t>4</a:t>
            </a:r>
            <a:r>
              <a:rPr lang="en-US" dirty="0"/>
              <a:t>-6</a:t>
            </a:r>
            <a:r>
              <a:rPr lang="en-US" dirty="0"/>
              <a:t> </a:t>
            </a:r>
            <a:r>
              <a:rPr lang="en-US" dirty="0"/>
              <a:t>C</a:t>
            </a:r>
            <a:r>
              <a:rPr lang="en-US" dirty="0"/>
              <a:t> </a:t>
            </a:r>
            <a:r>
              <a:rPr lang="en-US" dirty="0"/>
              <a:t>Matthew</a:t>
            </a:r>
            <a:r>
              <a:rPr lang="en-US" dirty="0"/>
              <a:t> </a:t>
            </a:r>
            <a:r>
              <a:rPr lang="en-US" dirty="0"/>
              <a:t>McCreary</a:t>
            </a:r>
            <a:r>
              <a:rPr lang="en-US" dirty="0"/>
              <a:t> </a:t>
            </a:r>
            <a:r>
              <a:rPr lang="en-US" dirty="0"/>
              <a:t>Matt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smtClean="0"/>
              <a:t>4</a:t>
            </a:r>
            <a:r>
              <a:rPr lang="en-US" dirty="0"/>
              <a:t>-6</a:t>
            </a:r>
            <a:r>
              <a:rPr lang="en-US" dirty="0"/>
              <a:t> </a:t>
            </a:r>
            <a:r>
              <a:rPr lang="en-US" dirty="0"/>
              <a:t>C</a:t>
            </a:r>
            <a:r>
              <a:rPr lang="en-US" dirty="0"/>
              <a:t> </a:t>
            </a:r>
            <a:r>
              <a:rPr lang="en-US" dirty="0"/>
              <a:t>Kevin</a:t>
            </a:r>
            <a:r>
              <a:rPr lang="en-US" dirty="0"/>
              <a:t> </a:t>
            </a:r>
            <a:r>
              <a:rPr lang="en-US" dirty="0"/>
              <a:t>Mosby</a:t>
            </a:r>
            <a:r>
              <a:rPr lang="en-US" dirty="0"/>
              <a:t> </a:t>
            </a:r>
            <a:r>
              <a:rPr lang="en-US" dirty="0"/>
              <a:t>Freddy</a:t>
            </a:r>
            <a:r>
              <a:rPr lang="en-US" dirty="0"/>
              <a:t>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122093" y="3386628"/>
            <a:ext cx="318976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4-12</a:t>
            </a:r>
            <a:r>
              <a:rPr lang="en-US" dirty="0"/>
              <a:t> </a:t>
            </a:r>
            <a:r>
              <a:rPr lang="en-US" dirty="0"/>
              <a:t>F</a:t>
            </a:r>
            <a:r>
              <a:rPr lang="en-US" dirty="0"/>
              <a:t> </a:t>
            </a:r>
            <a:r>
              <a:rPr lang="en-US" dirty="0"/>
              <a:t>Melvin</a:t>
            </a:r>
            <a:r>
              <a:rPr lang="en-US" dirty="0"/>
              <a:t> </a:t>
            </a:r>
            <a:r>
              <a:rPr lang="en-US" dirty="0"/>
              <a:t>Gonzalez</a:t>
            </a:r>
            <a:r>
              <a:rPr lang="en-US" dirty="0"/>
              <a:t> </a:t>
            </a:r>
            <a:r>
              <a:rPr lang="en-US" dirty="0"/>
              <a:t>Melvin</a:t>
            </a:r>
            <a:r>
              <a:rPr lang="en-US" dirty="0"/>
              <a:t> </a:t>
            </a:r>
            <a:r>
              <a:rPr lang="en-US" dirty="0"/>
              <a:t>4-12</a:t>
            </a:r>
            <a:r>
              <a:rPr lang="en-US" dirty="0"/>
              <a:t> </a:t>
            </a:r>
            <a:r>
              <a:rPr lang="en-US" dirty="0"/>
              <a:t>F</a:t>
            </a:r>
            <a:r>
              <a:rPr lang="en-US" dirty="0"/>
              <a:t> </a:t>
            </a:r>
            <a:r>
              <a:rPr lang="en-US" dirty="0"/>
              <a:t>Cole</a:t>
            </a:r>
            <a:r>
              <a:rPr lang="en-US" dirty="0"/>
              <a:t> </a:t>
            </a:r>
            <a:r>
              <a:rPr lang="en-US" dirty="0"/>
              <a:t>Inman</a:t>
            </a:r>
            <a:r>
              <a:rPr lang="en-US" dirty="0"/>
              <a:t> </a:t>
            </a:r>
            <a:r>
              <a:rPr lang="en-US" dirty="0"/>
              <a:t>Cole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smtClean="0"/>
              <a:t>4</a:t>
            </a:r>
            <a:r>
              <a:rPr lang="en-US" dirty="0"/>
              <a:t>-9</a:t>
            </a:r>
            <a:r>
              <a:rPr lang="en-US" dirty="0"/>
              <a:t> </a:t>
            </a:r>
            <a:r>
              <a:rPr lang="en-US" dirty="0"/>
              <a:t>F</a:t>
            </a:r>
            <a:r>
              <a:rPr lang="en-US" dirty="0"/>
              <a:t> </a:t>
            </a:r>
            <a:r>
              <a:rPr lang="en-US" dirty="0"/>
              <a:t>Cory</a:t>
            </a:r>
            <a:r>
              <a:rPr lang="en-US" dirty="0"/>
              <a:t> </a:t>
            </a:r>
            <a:r>
              <a:rPr lang="en-US" dirty="0"/>
              <a:t>Stewart</a:t>
            </a:r>
            <a:r>
              <a:rPr lang="en-US" dirty="0"/>
              <a:t> </a:t>
            </a:r>
            <a:r>
              <a:rPr lang="en-US" dirty="0"/>
              <a:t>None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smtClean="0"/>
              <a:t>4</a:t>
            </a:r>
            <a:r>
              <a:rPr lang="en-US" dirty="0"/>
              <a:t>-9</a:t>
            </a:r>
            <a:r>
              <a:rPr lang="en-US" dirty="0"/>
              <a:t> </a:t>
            </a:r>
            <a:r>
              <a:rPr lang="en-US" dirty="0"/>
              <a:t>F</a:t>
            </a:r>
            <a:r>
              <a:rPr lang="en-US" dirty="0"/>
              <a:t> </a:t>
            </a:r>
            <a:r>
              <a:rPr lang="en-US" dirty="0"/>
              <a:t>Alexander</a:t>
            </a:r>
            <a:r>
              <a:rPr lang="en-US" dirty="0"/>
              <a:t> </a:t>
            </a:r>
            <a:r>
              <a:rPr lang="en-US" dirty="0"/>
              <a:t>Conner</a:t>
            </a:r>
            <a:r>
              <a:rPr lang="en-US" dirty="0"/>
              <a:t> </a:t>
            </a:r>
            <a:r>
              <a:rPr lang="en-US" dirty="0"/>
              <a:t>Alex</a:t>
            </a:r>
            <a:r>
              <a:rPr lang="en-US" dirty="0"/>
              <a:t>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757724" y="4892441"/>
            <a:ext cx="36704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4-11</a:t>
            </a:r>
            <a:r>
              <a:rPr lang="en-US" dirty="0"/>
              <a:t> </a:t>
            </a:r>
            <a:r>
              <a:rPr lang="en-US" dirty="0"/>
              <a:t>G</a:t>
            </a:r>
            <a:r>
              <a:rPr lang="en-US" dirty="0"/>
              <a:t> </a:t>
            </a:r>
            <a:r>
              <a:rPr lang="en-US" dirty="0" err="1"/>
              <a:t>Hatim</a:t>
            </a:r>
            <a:r>
              <a:rPr lang="en-US" dirty="0"/>
              <a:t> </a:t>
            </a:r>
            <a:r>
              <a:rPr lang="en-US" dirty="0" err="1"/>
              <a:t>Abdelrahman</a:t>
            </a:r>
            <a:r>
              <a:rPr lang="en-US" dirty="0"/>
              <a:t> </a:t>
            </a:r>
            <a:r>
              <a:rPr lang="en-US" dirty="0" err="1"/>
              <a:t>Hatim</a:t>
            </a:r>
            <a:r>
              <a:rPr lang="en-US" dirty="0"/>
              <a:t> </a:t>
            </a:r>
            <a:r>
              <a:rPr lang="en-US" dirty="0"/>
              <a:t>4-13</a:t>
            </a:r>
            <a:r>
              <a:rPr lang="en-US" dirty="0"/>
              <a:t> </a:t>
            </a:r>
            <a:r>
              <a:rPr lang="en-US" dirty="0"/>
              <a:t>G</a:t>
            </a:r>
            <a:r>
              <a:rPr lang="en-US" dirty="0"/>
              <a:t> </a:t>
            </a:r>
            <a:r>
              <a:rPr lang="en-US" dirty="0" err="1"/>
              <a:t>Zhuokai</a:t>
            </a:r>
            <a:r>
              <a:rPr lang="en-US" dirty="0"/>
              <a:t> </a:t>
            </a:r>
            <a:r>
              <a:rPr lang="en-US" dirty="0"/>
              <a:t>Yu</a:t>
            </a:r>
            <a:r>
              <a:rPr lang="en-US" dirty="0"/>
              <a:t> </a:t>
            </a:r>
            <a:r>
              <a:rPr lang="en-US" dirty="0"/>
              <a:t>Evan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smtClean="0"/>
              <a:t>solo </a:t>
            </a:r>
            <a:r>
              <a:rPr lang="en-US" dirty="0"/>
              <a:t>G</a:t>
            </a:r>
            <a:r>
              <a:rPr lang="en-US" dirty="0"/>
              <a:t> </a:t>
            </a:r>
            <a:r>
              <a:rPr lang="en-US" dirty="0"/>
              <a:t>David</a:t>
            </a:r>
            <a:r>
              <a:rPr lang="en-US" dirty="0"/>
              <a:t> </a:t>
            </a:r>
            <a:r>
              <a:rPr lang="en-US" dirty="0"/>
              <a:t>Langston</a:t>
            </a:r>
            <a:r>
              <a:rPr lang="en-US" dirty="0"/>
              <a:t> </a:t>
            </a:r>
            <a:r>
              <a:rPr lang="en-US" dirty="0"/>
              <a:t>N/A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062886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Meet your team (Section 5)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18946" y="1977200"/>
            <a:ext cx="360256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5-12</a:t>
            </a:r>
            <a:r>
              <a:rPr lang="en-US" dirty="0"/>
              <a:t> </a:t>
            </a:r>
            <a:r>
              <a:rPr lang="en-US" dirty="0"/>
              <a:t>A</a:t>
            </a:r>
            <a:r>
              <a:rPr lang="en-US" dirty="0"/>
              <a:t> </a:t>
            </a:r>
            <a:r>
              <a:rPr lang="en-US" dirty="0"/>
              <a:t>Jonathan</a:t>
            </a:r>
            <a:r>
              <a:rPr lang="en-US" dirty="0"/>
              <a:t> </a:t>
            </a:r>
            <a:r>
              <a:rPr lang="en-US" dirty="0"/>
              <a:t>Daniel</a:t>
            </a:r>
            <a:r>
              <a:rPr lang="en-US" dirty="0"/>
              <a:t> </a:t>
            </a:r>
            <a:r>
              <a:rPr lang="en-US" dirty="0"/>
              <a:t>Jonathan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smtClean="0"/>
              <a:t>5</a:t>
            </a:r>
            <a:r>
              <a:rPr lang="en-US" dirty="0"/>
              <a:t>-12</a:t>
            </a:r>
            <a:r>
              <a:rPr lang="en-US" dirty="0"/>
              <a:t> </a:t>
            </a:r>
            <a:r>
              <a:rPr lang="en-US" dirty="0"/>
              <a:t>A</a:t>
            </a:r>
            <a:r>
              <a:rPr lang="en-US" dirty="0"/>
              <a:t> </a:t>
            </a:r>
            <a:r>
              <a:rPr lang="en-US" dirty="0"/>
              <a:t>Seth</a:t>
            </a:r>
            <a:r>
              <a:rPr lang="en-US" dirty="0"/>
              <a:t> </a:t>
            </a:r>
            <a:r>
              <a:rPr lang="en-US" dirty="0"/>
              <a:t>Marsh</a:t>
            </a:r>
            <a:r>
              <a:rPr lang="en-US" dirty="0"/>
              <a:t> </a:t>
            </a:r>
            <a:r>
              <a:rPr lang="en-US" dirty="0"/>
              <a:t>Seth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smtClean="0"/>
              <a:t>5</a:t>
            </a:r>
            <a:r>
              <a:rPr lang="en-US" dirty="0"/>
              <a:t>-13</a:t>
            </a:r>
            <a:r>
              <a:rPr lang="en-US" dirty="0"/>
              <a:t> </a:t>
            </a:r>
            <a:r>
              <a:rPr lang="en-US" dirty="0"/>
              <a:t>A</a:t>
            </a:r>
            <a:r>
              <a:rPr lang="en-US" dirty="0"/>
              <a:t> </a:t>
            </a:r>
            <a:r>
              <a:rPr lang="en-US" dirty="0"/>
              <a:t>David</a:t>
            </a:r>
            <a:r>
              <a:rPr lang="en-US" dirty="0"/>
              <a:t> </a:t>
            </a:r>
            <a:r>
              <a:rPr lang="en-US" dirty="0" err="1"/>
              <a:t>Fariss</a:t>
            </a:r>
            <a:r>
              <a:rPr lang="en-US" dirty="0"/>
              <a:t> </a:t>
            </a:r>
            <a:r>
              <a:rPr lang="en-US" dirty="0"/>
              <a:t>David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smtClean="0"/>
              <a:t>5</a:t>
            </a:r>
            <a:r>
              <a:rPr lang="en-US" dirty="0"/>
              <a:t>-13</a:t>
            </a:r>
            <a:r>
              <a:rPr lang="en-US" dirty="0"/>
              <a:t> </a:t>
            </a:r>
            <a:r>
              <a:rPr lang="en-US" dirty="0"/>
              <a:t>A</a:t>
            </a:r>
            <a:r>
              <a:rPr lang="en-US" dirty="0"/>
              <a:t> </a:t>
            </a:r>
            <a:r>
              <a:rPr lang="en-US" dirty="0"/>
              <a:t>Evan</a:t>
            </a:r>
            <a:r>
              <a:rPr lang="en-US" dirty="0"/>
              <a:t> </a:t>
            </a:r>
            <a:r>
              <a:rPr lang="en-US" dirty="0"/>
              <a:t>McAllister</a:t>
            </a:r>
            <a:r>
              <a:rPr lang="en-US" dirty="0"/>
              <a:t> </a:t>
            </a:r>
            <a:r>
              <a:rPr lang="en-US" dirty="0" err="1"/>
              <a:t>Starlord</a:t>
            </a:r>
            <a:r>
              <a:rPr lang="en-US" dirty="0"/>
              <a:t>. (Just kidding.) 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271794" y="4835234"/>
            <a:ext cx="333009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</a:t>
            </a:r>
            <a:r>
              <a:rPr lang="en-US" dirty="0"/>
              <a:t>5-11</a:t>
            </a:r>
            <a:r>
              <a:rPr lang="en-US" dirty="0"/>
              <a:t> </a:t>
            </a:r>
            <a:r>
              <a:rPr lang="en-US" dirty="0"/>
              <a:t>G</a:t>
            </a:r>
            <a:r>
              <a:rPr lang="en-US" dirty="0"/>
              <a:t> </a:t>
            </a:r>
            <a:r>
              <a:rPr lang="en-US" dirty="0"/>
              <a:t>Logan</a:t>
            </a:r>
            <a:r>
              <a:rPr lang="en-US" dirty="0"/>
              <a:t> </a:t>
            </a:r>
            <a:r>
              <a:rPr lang="en-US" dirty="0" err="1"/>
              <a:t>Verlander</a:t>
            </a:r>
            <a:r>
              <a:rPr lang="en-US" dirty="0"/>
              <a:t> </a:t>
            </a:r>
            <a:r>
              <a:rPr lang="en-US" dirty="0"/>
              <a:t>Logan</a:t>
            </a:r>
            <a:r>
              <a:rPr lang="en-US" dirty="0"/>
              <a:t> </a:t>
            </a:r>
            <a:r>
              <a:rPr lang="en-US" dirty="0"/>
              <a:t>5-11</a:t>
            </a:r>
            <a:r>
              <a:rPr lang="en-US" dirty="0"/>
              <a:t> </a:t>
            </a:r>
            <a:r>
              <a:rPr lang="en-US" dirty="0"/>
              <a:t>G</a:t>
            </a:r>
            <a:r>
              <a:rPr lang="en-US" dirty="0"/>
              <a:t> </a:t>
            </a:r>
            <a:r>
              <a:rPr lang="en-US" dirty="0"/>
              <a:t>Robert</a:t>
            </a:r>
            <a:r>
              <a:rPr lang="en-US" dirty="0"/>
              <a:t> </a:t>
            </a:r>
            <a:r>
              <a:rPr lang="en-US" dirty="0"/>
              <a:t>Mueller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smtClean="0"/>
              <a:t>5</a:t>
            </a:r>
            <a:r>
              <a:rPr lang="en-US" dirty="0"/>
              <a:t>-14</a:t>
            </a:r>
            <a:r>
              <a:rPr lang="en-US" dirty="0"/>
              <a:t> </a:t>
            </a:r>
            <a:r>
              <a:rPr lang="en-US" dirty="0"/>
              <a:t>G</a:t>
            </a:r>
            <a:r>
              <a:rPr lang="en-US" dirty="0"/>
              <a:t> </a:t>
            </a:r>
            <a:r>
              <a:rPr lang="en-US" dirty="0"/>
              <a:t>Richard</a:t>
            </a:r>
            <a:r>
              <a:rPr lang="en-US" dirty="0"/>
              <a:t> </a:t>
            </a:r>
            <a:r>
              <a:rPr lang="en-US" dirty="0"/>
              <a:t>Krause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smtClean="0"/>
              <a:t>5</a:t>
            </a:r>
            <a:r>
              <a:rPr lang="en-US" dirty="0"/>
              <a:t>-14</a:t>
            </a:r>
            <a:r>
              <a:rPr lang="en-US" dirty="0"/>
              <a:t> </a:t>
            </a:r>
            <a:r>
              <a:rPr lang="en-US" dirty="0"/>
              <a:t>G</a:t>
            </a:r>
            <a:r>
              <a:rPr lang="en-US" dirty="0"/>
              <a:t> </a:t>
            </a:r>
            <a:r>
              <a:rPr lang="en-US" dirty="0"/>
              <a:t>Andrew</a:t>
            </a:r>
            <a:r>
              <a:rPr lang="en-US" dirty="0"/>
              <a:t> </a:t>
            </a:r>
            <a:r>
              <a:rPr lang="en-US" dirty="0"/>
              <a:t>Ricketts</a:t>
            </a:r>
            <a:r>
              <a:rPr lang="en-US" dirty="0"/>
              <a:t>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55574" y="3568355"/>
            <a:ext cx="34741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5-2</a:t>
            </a:r>
            <a:r>
              <a:rPr lang="en-US" dirty="0"/>
              <a:t> </a:t>
            </a:r>
            <a:r>
              <a:rPr lang="en-US" dirty="0"/>
              <a:t>C</a:t>
            </a:r>
            <a:r>
              <a:rPr lang="en-US" dirty="0"/>
              <a:t> </a:t>
            </a:r>
            <a:r>
              <a:rPr lang="en-US" dirty="0"/>
              <a:t>Juliana</a:t>
            </a:r>
            <a:r>
              <a:rPr lang="en-US" dirty="0"/>
              <a:t> </a:t>
            </a:r>
            <a:r>
              <a:rPr lang="en-US" dirty="0" err="1"/>
              <a:t>Doebler</a:t>
            </a:r>
            <a:r>
              <a:rPr lang="en-US" dirty="0"/>
              <a:t> </a:t>
            </a:r>
            <a:r>
              <a:rPr lang="en-US" dirty="0"/>
              <a:t> 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smtClean="0"/>
              <a:t>5</a:t>
            </a:r>
            <a:r>
              <a:rPr lang="en-US" dirty="0"/>
              <a:t>-2</a:t>
            </a:r>
            <a:r>
              <a:rPr lang="en-US" dirty="0"/>
              <a:t> </a:t>
            </a:r>
            <a:r>
              <a:rPr lang="en-US" dirty="0"/>
              <a:t>C</a:t>
            </a:r>
            <a:r>
              <a:rPr lang="en-US" dirty="0"/>
              <a:t> </a:t>
            </a:r>
            <a:r>
              <a:rPr lang="en-US" dirty="0"/>
              <a:t>Taylor</a:t>
            </a:r>
            <a:r>
              <a:rPr lang="en-US" dirty="0"/>
              <a:t> </a:t>
            </a:r>
            <a:r>
              <a:rPr lang="en-US" dirty="0"/>
              <a:t>Brown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smtClean="0"/>
              <a:t>5</a:t>
            </a:r>
            <a:r>
              <a:rPr lang="en-US" dirty="0"/>
              <a:t>-4</a:t>
            </a:r>
            <a:r>
              <a:rPr lang="en-US" dirty="0"/>
              <a:t> </a:t>
            </a:r>
            <a:r>
              <a:rPr lang="en-US" dirty="0"/>
              <a:t>C</a:t>
            </a:r>
            <a:r>
              <a:rPr lang="en-US" dirty="0"/>
              <a:t> </a:t>
            </a:r>
            <a:r>
              <a:rPr lang="en-US" dirty="0"/>
              <a:t>Joshua</a:t>
            </a:r>
            <a:r>
              <a:rPr lang="en-US" dirty="0"/>
              <a:t> </a:t>
            </a:r>
            <a:r>
              <a:rPr lang="en-US" dirty="0"/>
              <a:t>Boyles</a:t>
            </a:r>
            <a:r>
              <a:rPr lang="en-US" dirty="0"/>
              <a:t> </a:t>
            </a:r>
            <a:r>
              <a:rPr lang="en-US" dirty="0" smtClean="0"/>
              <a:t> </a:t>
            </a:r>
          </a:p>
          <a:p>
            <a:r>
              <a:rPr lang="en-US" dirty="0" smtClean="0"/>
              <a:t>5</a:t>
            </a:r>
            <a:r>
              <a:rPr lang="en-US" dirty="0"/>
              <a:t>-4</a:t>
            </a:r>
            <a:r>
              <a:rPr lang="en-US" dirty="0"/>
              <a:t> </a:t>
            </a:r>
            <a:r>
              <a:rPr lang="en-US" dirty="0"/>
              <a:t>C</a:t>
            </a:r>
            <a:r>
              <a:rPr lang="en-US" dirty="0"/>
              <a:t> </a:t>
            </a:r>
            <a:r>
              <a:rPr lang="en-US" dirty="0"/>
              <a:t>Alexander</a:t>
            </a:r>
            <a:r>
              <a:rPr lang="en-US" dirty="0"/>
              <a:t> </a:t>
            </a:r>
            <a:r>
              <a:rPr lang="en-US" dirty="0"/>
              <a:t>Doughty</a:t>
            </a:r>
            <a:r>
              <a:rPr lang="en-US" dirty="0"/>
              <a:t> </a:t>
            </a:r>
            <a:r>
              <a:rPr lang="en-US" dirty="0"/>
              <a:t>Alex/John</a:t>
            </a:r>
            <a:r>
              <a:rPr lang="en-US" dirty="0"/>
              <a:t>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975885" y="3425114"/>
            <a:ext cx="315989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5-5</a:t>
            </a:r>
            <a:r>
              <a:rPr lang="en-US" dirty="0"/>
              <a:t> </a:t>
            </a:r>
            <a:r>
              <a:rPr lang="en-US" dirty="0"/>
              <a:t>D</a:t>
            </a:r>
            <a:r>
              <a:rPr lang="en-US" dirty="0"/>
              <a:t> </a:t>
            </a:r>
            <a:r>
              <a:rPr lang="en-US" dirty="0"/>
              <a:t>Ryan</a:t>
            </a:r>
            <a:r>
              <a:rPr lang="en-US" dirty="0"/>
              <a:t> </a:t>
            </a:r>
            <a:r>
              <a:rPr lang="en-US" dirty="0"/>
              <a:t>Eckert</a:t>
            </a:r>
            <a:r>
              <a:rPr lang="en-US" dirty="0"/>
              <a:t> </a:t>
            </a:r>
            <a:r>
              <a:rPr lang="en-US" dirty="0"/>
              <a:t>Ryan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smtClean="0"/>
              <a:t>5</a:t>
            </a:r>
            <a:r>
              <a:rPr lang="en-US" dirty="0"/>
              <a:t>-5</a:t>
            </a:r>
            <a:r>
              <a:rPr lang="en-US" dirty="0"/>
              <a:t> </a:t>
            </a:r>
            <a:r>
              <a:rPr lang="en-US" dirty="0"/>
              <a:t>D</a:t>
            </a:r>
            <a:r>
              <a:rPr lang="en-US" dirty="0"/>
              <a:t> </a:t>
            </a:r>
            <a:r>
              <a:rPr lang="en-US" dirty="0" err="1"/>
              <a:t>Kaleb</a:t>
            </a:r>
            <a:r>
              <a:rPr lang="en-US" dirty="0"/>
              <a:t> </a:t>
            </a:r>
            <a:r>
              <a:rPr lang="en-US" dirty="0" err="1"/>
              <a:t>Fasil</a:t>
            </a:r>
            <a:r>
              <a:rPr lang="en-US" dirty="0"/>
              <a:t> </a:t>
            </a:r>
            <a:r>
              <a:rPr lang="en-US" dirty="0" err="1"/>
              <a:t>Kaleb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smtClean="0"/>
              <a:t>5</a:t>
            </a:r>
            <a:r>
              <a:rPr lang="en-US" dirty="0"/>
              <a:t>-6</a:t>
            </a:r>
            <a:r>
              <a:rPr lang="en-US" dirty="0"/>
              <a:t> </a:t>
            </a:r>
            <a:r>
              <a:rPr lang="en-US" dirty="0"/>
              <a:t>D</a:t>
            </a:r>
            <a:r>
              <a:rPr lang="en-US" dirty="0"/>
              <a:t> </a:t>
            </a:r>
            <a:r>
              <a:rPr lang="en-US" dirty="0"/>
              <a:t>Donald</a:t>
            </a:r>
            <a:r>
              <a:rPr lang="en-US" dirty="0"/>
              <a:t> </a:t>
            </a:r>
            <a:r>
              <a:rPr lang="en-US" dirty="0" err="1"/>
              <a:t>Gatanis</a:t>
            </a:r>
            <a:r>
              <a:rPr lang="en-US" dirty="0"/>
              <a:t> </a:t>
            </a:r>
            <a:r>
              <a:rPr lang="en-US" dirty="0"/>
              <a:t>Don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smtClean="0"/>
              <a:t>5</a:t>
            </a:r>
            <a:r>
              <a:rPr lang="en-US" dirty="0"/>
              <a:t>-6</a:t>
            </a:r>
            <a:r>
              <a:rPr lang="en-US" dirty="0"/>
              <a:t> </a:t>
            </a:r>
            <a:r>
              <a:rPr lang="en-US" dirty="0"/>
              <a:t>D</a:t>
            </a:r>
            <a:r>
              <a:rPr lang="en-US" dirty="0"/>
              <a:t> </a:t>
            </a:r>
            <a:r>
              <a:rPr lang="en-US" dirty="0"/>
              <a:t>Alexander</a:t>
            </a:r>
            <a:r>
              <a:rPr lang="en-US" dirty="0"/>
              <a:t> </a:t>
            </a:r>
            <a:r>
              <a:rPr lang="en-US" dirty="0"/>
              <a:t>Harding</a:t>
            </a:r>
            <a:r>
              <a:rPr lang="en-US" dirty="0"/>
              <a:t> </a:t>
            </a:r>
            <a:r>
              <a:rPr lang="en-US" dirty="0"/>
              <a:t>Alex</a:t>
            </a:r>
            <a:r>
              <a:rPr lang="en-US" dirty="0"/>
              <a:t>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544134" y="1918507"/>
            <a:ext cx="37490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5-1</a:t>
            </a:r>
            <a:r>
              <a:rPr lang="en-US" dirty="0"/>
              <a:t> </a:t>
            </a:r>
            <a:r>
              <a:rPr lang="en-US" dirty="0"/>
              <a:t>B</a:t>
            </a:r>
            <a:r>
              <a:rPr lang="en-US" dirty="0"/>
              <a:t> </a:t>
            </a:r>
            <a:r>
              <a:rPr lang="en-US" dirty="0"/>
              <a:t>Briana</a:t>
            </a:r>
            <a:r>
              <a:rPr lang="en-US" dirty="0"/>
              <a:t> </a:t>
            </a:r>
            <a:r>
              <a:rPr lang="en-US" dirty="0"/>
              <a:t>Wilson</a:t>
            </a:r>
            <a:r>
              <a:rPr lang="en-US" dirty="0"/>
              <a:t> </a:t>
            </a:r>
            <a:r>
              <a:rPr lang="en-US" dirty="0" err="1"/>
              <a:t>Bri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smtClean="0"/>
              <a:t>5</a:t>
            </a:r>
            <a:r>
              <a:rPr lang="en-US" dirty="0"/>
              <a:t>-1</a:t>
            </a:r>
            <a:r>
              <a:rPr lang="en-US" dirty="0"/>
              <a:t> </a:t>
            </a:r>
            <a:r>
              <a:rPr lang="en-US" dirty="0"/>
              <a:t>B</a:t>
            </a:r>
            <a:r>
              <a:rPr lang="en-US" dirty="0"/>
              <a:t> </a:t>
            </a:r>
            <a:r>
              <a:rPr lang="en-US" dirty="0"/>
              <a:t>Megan</a:t>
            </a:r>
            <a:r>
              <a:rPr lang="en-US" dirty="0"/>
              <a:t> </a:t>
            </a:r>
            <a:r>
              <a:rPr lang="en-US" dirty="0"/>
              <a:t>Grayson</a:t>
            </a:r>
            <a:r>
              <a:rPr lang="en-US" dirty="0"/>
              <a:t> </a:t>
            </a:r>
            <a:r>
              <a:rPr lang="en-US" dirty="0"/>
              <a:t>Megan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smtClean="0"/>
              <a:t>5</a:t>
            </a:r>
            <a:r>
              <a:rPr lang="en-US" dirty="0"/>
              <a:t>-3</a:t>
            </a:r>
            <a:r>
              <a:rPr lang="en-US" dirty="0"/>
              <a:t> </a:t>
            </a:r>
            <a:r>
              <a:rPr lang="en-US" dirty="0"/>
              <a:t>B</a:t>
            </a:r>
            <a:r>
              <a:rPr lang="en-US" dirty="0"/>
              <a:t> </a:t>
            </a:r>
            <a:r>
              <a:rPr lang="en-US" dirty="0"/>
              <a:t>Joseph</a:t>
            </a:r>
            <a:r>
              <a:rPr lang="en-US" dirty="0"/>
              <a:t> </a:t>
            </a:r>
            <a:r>
              <a:rPr lang="en-US" dirty="0"/>
              <a:t>Andrews</a:t>
            </a:r>
            <a:r>
              <a:rPr lang="en-US" dirty="0"/>
              <a:t> </a:t>
            </a:r>
            <a:r>
              <a:rPr lang="en-US" dirty="0"/>
              <a:t>Joe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smtClean="0"/>
              <a:t>5</a:t>
            </a:r>
            <a:r>
              <a:rPr lang="en-US" dirty="0"/>
              <a:t>-3</a:t>
            </a:r>
            <a:r>
              <a:rPr lang="en-US" dirty="0"/>
              <a:t> </a:t>
            </a:r>
            <a:r>
              <a:rPr lang="en-US" dirty="0"/>
              <a:t>B</a:t>
            </a:r>
            <a:r>
              <a:rPr lang="en-US" dirty="0"/>
              <a:t> </a:t>
            </a:r>
            <a:r>
              <a:rPr lang="en-US" dirty="0"/>
              <a:t>Colin</a:t>
            </a:r>
            <a:r>
              <a:rPr lang="en-US" dirty="0"/>
              <a:t> </a:t>
            </a:r>
            <a:r>
              <a:rPr lang="en-US" dirty="0" err="1"/>
              <a:t>Doescher</a:t>
            </a:r>
            <a:r>
              <a:rPr lang="en-US" dirty="0"/>
              <a:t> </a:t>
            </a:r>
            <a:r>
              <a:rPr lang="en-US" dirty="0"/>
              <a:t>Colin</a:t>
            </a:r>
            <a:r>
              <a:rPr lang="en-US" dirty="0"/>
              <a:t>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699343" y="3271165"/>
            <a:ext cx="318976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5-7</a:t>
            </a:r>
            <a:r>
              <a:rPr lang="en-US" dirty="0"/>
              <a:t> </a:t>
            </a:r>
            <a:r>
              <a:rPr lang="en-US" dirty="0"/>
              <a:t>E</a:t>
            </a:r>
            <a:r>
              <a:rPr lang="en-US" dirty="0"/>
              <a:t> </a:t>
            </a:r>
            <a:r>
              <a:rPr lang="en-US" dirty="0"/>
              <a:t>Regis</a:t>
            </a:r>
            <a:r>
              <a:rPr lang="en-US" dirty="0"/>
              <a:t> </a:t>
            </a:r>
            <a:r>
              <a:rPr lang="en-US" dirty="0"/>
              <a:t>Mahoney</a:t>
            </a:r>
            <a:r>
              <a:rPr lang="en-US" dirty="0"/>
              <a:t> </a:t>
            </a:r>
            <a:r>
              <a:rPr lang="en-US" dirty="0"/>
              <a:t>Regis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smtClean="0"/>
              <a:t>5</a:t>
            </a:r>
            <a:r>
              <a:rPr lang="en-US" dirty="0"/>
              <a:t>-7</a:t>
            </a:r>
            <a:r>
              <a:rPr lang="en-US" dirty="0"/>
              <a:t> </a:t>
            </a:r>
            <a:r>
              <a:rPr lang="en-US" dirty="0"/>
              <a:t>E</a:t>
            </a:r>
            <a:r>
              <a:rPr lang="en-US" dirty="0"/>
              <a:t> </a:t>
            </a:r>
            <a:r>
              <a:rPr lang="en-US" dirty="0"/>
              <a:t>Matthew</a:t>
            </a:r>
            <a:r>
              <a:rPr lang="en-US" dirty="0"/>
              <a:t> </a:t>
            </a:r>
            <a:r>
              <a:rPr lang="en-US" dirty="0"/>
              <a:t>Martino</a:t>
            </a:r>
            <a:r>
              <a:rPr lang="en-US" dirty="0"/>
              <a:t> </a:t>
            </a:r>
            <a:r>
              <a:rPr lang="en-US" dirty="0"/>
              <a:t>Matt</a:t>
            </a:r>
            <a:r>
              <a:rPr lang="en-US" dirty="0"/>
              <a:t> </a:t>
            </a:r>
            <a:r>
              <a:rPr lang="en-US" dirty="0"/>
              <a:t>5-8</a:t>
            </a:r>
            <a:r>
              <a:rPr lang="en-US" dirty="0"/>
              <a:t> </a:t>
            </a:r>
            <a:r>
              <a:rPr lang="en-US" dirty="0"/>
              <a:t>E</a:t>
            </a:r>
            <a:r>
              <a:rPr lang="en-US" dirty="0"/>
              <a:t> </a:t>
            </a:r>
            <a:r>
              <a:rPr lang="en-US" dirty="0"/>
              <a:t>Christian</a:t>
            </a:r>
            <a:r>
              <a:rPr lang="en-US" dirty="0"/>
              <a:t> </a:t>
            </a:r>
            <a:r>
              <a:rPr lang="en-US" dirty="0"/>
              <a:t>Okada</a:t>
            </a:r>
            <a:r>
              <a:rPr lang="en-US" dirty="0"/>
              <a:t> </a:t>
            </a:r>
            <a:r>
              <a:rPr lang="en-US" dirty="0"/>
              <a:t>Christian</a:t>
            </a:r>
            <a:r>
              <a:rPr lang="en-US" dirty="0"/>
              <a:t> </a:t>
            </a:r>
            <a:r>
              <a:rPr lang="en-US" dirty="0"/>
              <a:t>5-8</a:t>
            </a:r>
            <a:r>
              <a:rPr lang="en-US" dirty="0"/>
              <a:t> </a:t>
            </a:r>
            <a:r>
              <a:rPr lang="en-US" dirty="0"/>
              <a:t>E</a:t>
            </a:r>
            <a:r>
              <a:rPr lang="en-US" dirty="0"/>
              <a:t> </a:t>
            </a:r>
            <a:r>
              <a:rPr lang="en-US" dirty="0" err="1"/>
              <a:t>Skyler</a:t>
            </a:r>
            <a:r>
              <a:rPr lang="en-US" dirty="0"/>
              <a:t> </a:t>
            </a:r>
            <a:r>
              <a:rPr lang="en-US" dirty="0"/>
              <a:t>Rubin</a:t>
            </a:r>
            <a:r>
              <a:rPr lang="en-US" dirty="0"/>
              <a:t> </a:t>
            </a:r>
            <a:r>
              <a:rPr lang="en-US" dirty="0" err="1"/>
              <a:t>Skyler</a:t>
            </a:r>
            <a:r>
              <a:rPr lang="en-US" dirty="0"/>
              <a:t>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757724" y="4892441"/>
            <a:ext cx="36704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5-10</a:t>
            </a:r>
            <a:r>
              <a:rPr lang="en-US" dirty="0"/>
              <a:t> </a:t>
            </a:r>
            <a:r>
              <a:rPr lang="en-US" dirty="0"/>
              <a:t>F</a:t>
            </a:r>
            <a:r>
              <a:rPr lang="en-US" dirty="0"/>
              <a:t> </a:t>
            </a:r>
            <a:r>
              <a:rPr lang="en-US" dirty="0"/>
              <a:t>Austin</a:t>
            </a:r>
            <a:r>
              <a:rPr lang="en-US" dirty="0"/>
              <a:t> </a:t>
            </a:r>
            <a:r>
              <a:rPr lang="en-US" dirty="0"/>
              <a:t>Eckhart</a:t>
            </a:r>
            <a:r>
              <a:rPr lang="en-US" dirty="0"/>
              <a:t> </a:t>
            </a:r>
            <a:r>
              <a:rPr lang="en-US" dirty="0"/>
              <a:t>Austin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smtClean="0"/>
              <a:t>5</a:t>
            </a:r>
            <a:r>
              <a:rPr lang="en-US" dirty="0"/>
              <a:t>-10</a:t>
            </a:r>
            <a:r>
              <a:rPr lang="en-US" dirty="0"/>
              <a:t> </a:t>
            </a:r>
            <a:r>
              <a:rPr lang="en-US" dirty="0"/>
              <a:t>F</a:t>
            </a:r>
            <a:r>
              <a:rPr lang="en-US" dirty="0"/>
              <a:t> </a:t>
            </a:r>
            <a:r>
              <a:rPr lang="en-US" dirty="0"/>
              <a:t>Brian</a:t>
            </a:r>
            <a:r>
              <a:rPr lang="en-US" dirty="0"/>
              <a:t> </a:t>
            </a:r>
            <a:r>
              <a:rPr lang="en-US" dirty="0" err="1"/>
              <a:t>Schieber</a:t>
            </a:r>
            <a:r>
              <a:rPr lang="en-US" dirty="0"/>
              <a:t> </a:t>
            </a:r>
            <a:r>
              <a:rPr lang="en-US" dirty="0"/>
              <a:t>Brian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smtClean="0"/>
              <a:t>5</a:t>
            </a:r>
            <a:r>
              <a:rPr lang="en-US" dirty="0"/>
              <a:t>-9</a:t>
            </a:r>
            <a:r>
              <a:rPr lang="en-US" dirty="0"/>
              <a:t> </a:t>
            </a:r>
            <a:r>
              <a:rPr lang="en-US" dirty="0"/>
              <a:t>F</a:t>
            </a:r>
            <a:r>
              <a:rPr lang="en-US" dirty="0"/>
              <a:t> </a:t>
            </a:r>
            <a:r>
              <a:rPr lang="en-US" dirty="0"/>
              <a:t>Cameron</a:t>
            </a:r>
            <a:r>
              <a:rPr lang="en-US" dirty="0"/>
              <a:t> </a:t>
            </a:r>
            <a:r>
              <a:rPr lang="en-US" dirty="0"/>
              <a:t>Santoro</a:t>
            </a:r>
            <a:r>
              <a:rPr lang="en-US" dirty="0"/>
              <a:t> </a:t>
            </a:r>
            <a:r>
              <a:rPr lang="en-US" dirty="0"/>
              <a:t>Cameron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smtClean="0"/>
              <a:t>5</a:t>
            </a:r>
            <a:r>
              <a:rPr lang="en-US" dirty="0"/>
              <a:t>-9</a:t>
            </a:r>
            <a:r>
              <a:rPr lang="en-US" dirty="0"/>
              <a:t> </a:t>
            </a:r>
            <a:r>
              <a:rPr lang="en-US" dirty="0"/>
              <a:t>F</a:t>
            </a:r>
            <a:r>
              <a:rPr lang="en-US" dirty="0"/>
              <a:t> </a:t>
            </a:r>
            <a:r>
              <a:rPr lang="en-US" dirty="0"/>
              <a:t>Scott</a:t>
            </a:r>
            <a:r>
              <a:rPr lang="en-US" dirty="0"/>
              <a:t> </a:t>
            </a:r>
            <a:r>
              <a:rPr lang="en-US" dirty="0" err="1"/>
              <a:t>Woodgate</a:t>
            </a:r>
            <a:r>
              <a:rPr lang="en-US" dirty="0"/>
              <a:t> </a:t>
            </a:r>
            <a:r>
              <a:rPr lang="en-US" dirty="0"/>
              <a:t>Scott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446677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Contact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Share your contact information with your teammates.</a:t>
            </a:r>
          </a:p>
          <a:p>
            <a:r>
              <a:rPr lang="en-US" dirty="0" smtClean="0"/>
              <a:t>Take a few minutes to discuss the goals that you each have for the course. What strategies will you employ to achieve those goals? </a:t>
            </a:r>
          </a:p>
          <a:p>
            <a:endParaRPr lang="en-US" dirty="0"/>
          </a:p>
          <a:p>
            <a:r>
              <a:rPr lang="en-US" dirty="0" smtClean="0"/>
              <a:t>These may change as we discuss different ways of learning in class. </a:t>
            </a:r>
          </a:p>
          <a:p>
            <a:endParaRPr lang="en-US" dirty="0"/>
          </a:p>
          <a:p>
            <a:r>
              <a:rPr lang="en-US" dirty="0" smtClean="0"/>
              <a:t>For each pair, lay out a time when you will be able to work together to finish lab work and work on programs. You should put this on your master schedule.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84413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Build your team “flag”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Create a team name. </a:t>
            </a:r>
          </a:p>
          <a:p>
            <a:r>
              <a:rPr lang="en-US" dirty="0" smtClean="0"/>
              <a:t>Feel free to decorate the card with anything that will mean something to the team. Feel free later on to change this…just ask me for additional cards. </a:t>
            </a:r>
          </a:p>
        </p:txBody>
      </p:sp>
    </p:spTree>
    <p:extLst>
      <p:ext uri="{BB962C8B-B14F-4D97-AF65-F5344CB8AC3E}">
        <p14:creationId xmlns:p14="http://schemas.microsoft.com/office/powerpoint/2010/main" val="26317525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Lab 1u	 - Programming fundamentals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>
                <a:solidFill>
                  <a:srgbClr val="450084"/>
                </a:solidFill>
              </a:rPr>
              <a:t>Input/output (getting data, providing results)</a:t>
            </a:r>
          </a:p>
          <a:p>
            <a:r>
              <a:rPr lang="en-US" dirty="0" smtClean="0">
                <a:solidFill>
                  <a:srgbClr val="450084"/>
                </a:solidFill>
              </a:rPr>
              <a:t>Assignment (storage of intermediary values)</a:t>
            </a:r>
          </a:p>
          <a:p>
            <a:r>
              <a:rPr lang="en-US" dirty="0" smtClean="0">
                <a:solidFill>
                  <a:srgbClr val="008000"/>
                </a:solidFill>
              </a:rPr>
              <a:t>Sequencing (putting steps in the correct order)</a:t>
            </a:r>
          </a:p>
          <a:p>
            <a:r>
              <a:rPr lang="en-US" dirty="0" smtClean="0">
                <a:solidFill>
                  <a:srgbClr val="008000"/>
                </a:solidFill>
              </a:rPr>
              <a:t>Decisions (choose whether an action occurs)</a:t>
            </a:r>
          </a:p>
          <a:p>
            <a:r>
              <a:rPr lang="en-US" dirty="0" smtClean="0">
                <a:solidFill>
                  <a:srgbClr val="008000"/>
                </a:solidFill>
              </a:rPr>
              <a:t>Loops (iteration/repetition)</a:t>
            </a:r>
            <a:endParaRPr lang="en-US" dirty="0">
              <a:solidFill>
                <a:srgbClr val="008000"/>
              </a:solidFill>
            </a:endParaRPr>
          </a:p>
          <a:p>
            <a:r>
              <a:rPr lang="en-US" dirty="0" smtClean="0">
                <a:solidFill>
                  <a:srgbClr val="FF6600"/>
                </a:solidFill>
              </a:rPr>
              <a:t>Methods (subprograms (groups steps together))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Objects (data + methods)</a:t>
            </a:r>
          </a:p>
          <a:p>
            <a:endParaRPr lang="en-US" dirty="0" smtClean="0"/>
          </a:p>
          <a:p>
            <a:r>
              <a:rPr lang="en-US" dirty="0" smtClean="0"/>
              <a:t>lab: http</a:t>
            </a:r>
            <a:r>
              <a:rPr lang="en-US" dirty="0"/>
              <a:t>://</a:t>
            </a:r>
            <a:r>
              <a:rPr lang="en-US" dirty="0" smtClean="0"/>
              <a:t>learn.code.org/hoc/1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70981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Wrap 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will use Canvas as our LMS</a:t>
            </a:r>
          </a:p>
          <a:p>
            <a:r>
              <a:rPr lang="en-US" dirty="0" smtClean="0"/>
              <a:t>Tonight, read the syllabus for the course. Come into class tomorrow with any questions you might have. Finish the code.org exercises (optional)</a:t>
            </a:r>
          </a:p>
          <a:p>
            <a:endParaRPr lang="en-US" dirty="0"/>
          </a:p>
          <a:p>
            <a:r>
              <a:rPr lang="en-US" dirty="0" smtClean="0"/>
              <a:t>Note, with the exception of exams, the schedule is subject to change. Please note when your exams are and put them into your </a:t>
            </a:r>
            <a:r>
              <a:rPr lang="en-US" smtClean="0"/>
              <a:t>planner NOW.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432384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 smtClean="0"/>
              <a:t>Ms. Nancy Harris – Lead instructor</a:t>
            </a:r>
          </a:p>
          <a:p>
            <a:pPr marL="0" indent="0">
              <a:buNone/>
            </a:pPr>
            <a:r>
              <a:rPr lang="en-US" sz="3200" dirty="0" smtClean="0"/>
              <a:t>Dr. </a:t>
            </a:r>
            <a:r>
              <a:rPr lang="en-US" sz="3200" dirty="0" err="1" smtClean="0"/>
              <a:t>Farzana</a:t>
            </a:r>
            <a:r>
              <a:rPr lang="en-US" sz="3200" dirty="0" smtClean="0"/>
              <a:t> Rahman – Instructor</a:t>
            </a:r>
          </a:p>
          <a:p>
            <a:pPr marL="0" indent="0">
              <a:buNone/>
            </a:pPr>
            <a:r>
              <a:rPr lang="en-US" sz="3200" dirty="0" smtClean="0"/>
              <a:t>Derrick </a:t>
            </a:r>
            <a:r>
              <a:rPr lang="en-US" sz="3200" dirty="0" err="1" smtClean="0"/>
              <a:t>Buadum</a:t>
            </a:r>
            <a:r>
              <a:rPr lang="en-US" sz="3200" dirty="0" smtClean="0"/>
              <a:t> - </a:t>
            </a:r>
            <a:r>
              <a:rPr lang="en-US" sz="3200" dirty="0" smtClean="0"/>
              <a:t>Graduate TA</a:t>
            </a:r>
          </a:p>
          <a:p>
            <a:pPr marL="0" indent="0">
              <a:buNone/>
            </a:pPr>
            <a:r>
              <a:rPr lang="en-US" sz="3200" dirty="0" smtClean="0"/>
              <a:t>Matt Muller - Graduate </a:t>
            </a:r>
            <a:r>
              <a:rPr lang="en-US" sz="3200" dirty="0" smtClean="0"/>
              <a:t>TA</a:t>
            </a:r>
          </a:p>
          <a:p>
            <a:pPr>
              <a:buFontTx/>
              <a:buChar char="-"/>
            </a:pPr>
            <a:r>
              <a:rPr lang="en-US" sz="3200" dirty="0" smtClean="0"/>
              <a:t>A large cast of undergraduate </a:t>
            </a:r>
            <a:r>
              <a:rPr lang="en-US" sz="3200" dirty="0" smtClean="0"/>
              <a:t>TAs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0498353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 of the course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Lab days – Practical exercises, practice with the new program features you have learned. These will generally be led by the graduate </a:t>
            </a:r>
            <a:r>
              <a:rPr lang="en-US" dirty="0" err="1" smtClean="0"/>
              <a:t>TAs.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“Lecture days” – Review of lab and difficulties. Activities to have you work with new items or practice and extend old ones.</a:t>
            </a:r>
          </a:p>
          <a:p>
            <a:endParaRPr lang="en-US" dirty="0"/>
          </a:p>
          <a:p>
            <a:r>
              <a:rPr lang="en-US" dirty="0" smtClean="0"/>
              <a:t>Preparation – Reading, videos, homework. Expect some preparation for most lecture days. Expect weekly quizzes on concepts and terminology.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86416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solving	</a:t>
            </a:r>
            <a:endParaRPr lang="en-US" dirty="0"/>
          </a:p>
        </p:txBody>
      </p:sp>
      <p:pic>
        <p:nvPicPr>
          <p:cNvPr id="1026" name="Picture 2" descr="http://www.simplyrti.com/wp-content/uploads/2011/01/problem-solving-method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177" y="1832178"/>
            <a:ext cx="5965132" cy="44067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 flipH="1">
            <a:off x="7020097" y="1714652"/>
            <a:ext cx="474795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It’s not just about coding.</a:t>
            </a:r>
          </a:p>
          <a:p>
            <a:endParaRPr lang="en-US" sz="3600" dirty="0"/>
          </a:p>
          <a:p>
            <a:r>
              <a:rPr lang="en-US" sz="3600" dirty="0" smtClean="0"/>
              <a:t>Don’t be surprised when you want to show me code, I will instead ask you to explain your strategy.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8256815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You will think differently after this class!</a:t>
            </a:r>
            <a:endParaRPr lang="en-US" dirty="0"/>
          </a:p>
        </p:txBody>
      </p:sp>
      <p:sp>
        <p:nvSpPr>
          <p:cNvPr id="6" name="AutoShape 6" descr="data:image/jpeg;base64,/9j/4AAQSkZJRgABAQAAAQABAAD/2wCEAAkGBxEPEBQPDxAQEBQUDw8QFBcVDxUPEBAQFxEWFhURFhQYHCghGBwlGxUVITEjMSksLi4uGCAzPDMsNygtLisBCgoKDg0OGxAQGiwkHyYsLCwtLCwsLCwsLiwsLCwsLCwsLCwsLCwsLCwsLCwsLCwsLCwsLCwsLCwsLCwsLCwsLP/AABEIAOEA4QMBEQACEQEDEQH/xAAbAAACAgMBAAAAAAAAAAAAAAAAAwIGAQQFB//EADcQAAIBAgMFBgQFBQEBAQAAAAECAAMRBBIhBQYxQYETIlFhcZEHMqGxFCNSwfBCYnKC4aIXFv/EABoBAQEAAwEBAAAAAAAAAAAAAAABAgMEBQb/xAAvEQEAAgIBAwIDCAIDAQAAAAAAAQIDETEEEiFBURMi8AVhgZGhscHRMnEUI+FC/9oADAMBAAIRAxEAPwDz+fRPnxAIBAIBAIBAIBAzaUFoGcsAywDLAMsDGWAWgYgEgIBAIBAIBAIBAIBAIBAIBAIBAJRILAkFlGQsDOWUZywM5YBlgYywgywqJWQYKwIlZBG0AkBAIBAIBAIBAIBAIBAIBAyBKJhZRILKJhYRkLKJBYBljQzll0DLAMsaGMsmhErAwVkESsKgVkESJBGQEAgEAgEAgEAgEAgEokBAYFlEgsqJhZRILKJBYRLLKM5YBlgGWAZYGMsCJWQYKwqBWQRKyCBEioFZBCASAgEAgEAgEAgEomogTAmQYBKiYWUTCyokFgSCyiQWBnLLoGWEAseBvJyoyy6GCsgiVgRKyCJWBArIqBEggRIpbCQQkBICAQCAQCAQJKJQxRMgxRKhgWUTAlRMLKJhZRm1uMI0sRtnD09DUBPgt3+2k579Xhpzb8vLfTpstuIcfG7zm/5AFuedP3DfsJxZftGd/wDX+sf+uvH0Ma+f9J/8Y/8A0KVF/MUg8wR2lNv9SevA8JP+dW8fNH8wv/DtWfln+Jc+ptglr9nStwuqdk9v8lNx7zmnq57t9sfhGp/SW+OmjWtz+e4dCnt4W1q1RY6jLTL28RdSDboeeus6a9bGv8p/Tf7f0556TzxH6/26VDaWUi7iqjnuuBlYNl+UjgbgeWoItOqnUanzO4n1/j69Wi2DceI1Mejfo4lHNlYE2zcxceIvxGonTXJS06iXPalq+ZgwrM2CBWRUSJAsiRUGEgWwkUthMRCQEAgEAgEDIEoaolDFEyQxRKGASomBKMs6r8zAcTqbcOMTaI5lYiZ4c6rt2j8q1FBva7Aso8xlvm9x6zlt1uPiJ8/Xty6K9Lk5mPr8Vc2ltipVGQN3dQSLg1deJvwH9vCeXn6q9/l34/f69noYumrT5tef2+vdy5yOkQM2PhLqU2LSaViBOjVKMGHEMGHMXB00mVbTWYmEtWJjUu3s7Fg4gdkuUspygEJkYi7ISwIK3BtpzE7sOWJyx2Rzx6a94449nHlxzGP5p4+t/wBrNs/EGql2ADKzI1uGZTYkeU9bDkm9dzzHifweblp2W8ccnlZsa0CJFLIkC2EilsJAthIpbCYiMgIBAIBKGKJQxRKhqiZBiiVDFEoK1Vaal3IVQLkyWtWlZtbha1m06jlSds7S/EPoGVRwBcm/mRewPpPA6nqPi28cf7ez0+D4UeeXOnM6HYwG7GMxFNKtHDvUSoxRSLcRe5IvoNCLnTSZxS0xuIYTesTqZXDFfB/GivTp4dkrU3UF6zWpJRbXMGTMWIsBqAeMymmki+1K2hs5sPWqYdypalUem2U5lzKbGx9RMoqwmxPY+svYnewaXrHYd6DUusxmjKLksk1zVsiwpVCjBl0KsGHkQbiStprMTHosxExqXoWyKKLRVqZJD/mEnizNxJt7dJ9L09axjia+vn83hZ7Wm8xb08NoibmpBhIFsJipbCQKYSKWwmIWwkUsyDEgIBAkolDFEyDVEqGqJkhiiUZq1Ail20ABJ5SWtFYm0rWJtOoUTaG0qlckuxtfRQe6PDT9589m6i+Wfmnx7ej28WCmOPEfi05obnQ2DhqdXE06dckIz5TbjcghR1aw6zKkRNvPDC8zFfHL2fBNh9lYIs2fsaNkCg3q1qz97LflxueHHkJ3TEUjUOKJm9tyhur8RjiMQKP4Nqan+um5rdmP1VFyghfEg39ZrmNtsahP4mbLWpSd6OHpmq7pmbKO1GU2PeGrW+xmdI3DXadShjPhthfwtQ0UqGuKRZCarEFwL2y8NeHWY78s/R59gt08ZVr08MMPWpvUawL02VVHEsSRawFzM51Eb2wje9N3fTcKvswB3enVpM2QOvdbNYmxQ+nnNcaszndVOqUpjarOtmtUp/zxmm1W2tlh3S2tlP4aodCfyz4MeKdeXn6z0fs/qdT8K34f04+twb/7K/itjCew8sthIpbCYhbCRSmEgWwmKlMJFKYTERkBAIDFEyDVEqGKJkGqJUNUTIcXevEgUuyBGYlWYakhRzNuGtuM8/7QyR2dkT5/h29FSe/unhUJ4r1RA7u62Mp4fECpVpdsLWAsGZamZSHUEakWNues349Vncw0ZN2jUTp63vPsR8Zgmo0rdotUV0BOUP3QrJc8Dp9p1WctPDX3C2VWpYdkrYd8PkrHMz0zTFQEAhrn5yNRpflaSJiOGVqzPLv7VrrmUVASC5JX+qx0A+15lWJ14YXmN+XbwmKawy0mtyvppNVqx7ttbT7Oxg8bfQqehv8ASabVbq2VX4jbAO0aAVKmRqbGooI7rtltlbmP+zZjnTXkjbx/Ebm4taT1nphQoJy5gXYDiQB5azdMb4aotpVqqf8AJotVurZqOLG40/YzRPjy6Kzvwv2720/xNK7HvpZX8/B+v3Bn0HR9R8bH55jn+3jdTh+HfxxPDoMJ1OYthMVKYSKWwmIUwkUphMQphIpcgJBkShiiUNUTJDVEqGqJkGqJlCKhtzFg0qdME5mUVKg0AzHXXmTcnnpPD6rLHZWscz5n/b1+nxz3Tb04hw5wOxYN092X2gaoSqlNqaqQGBOdmvYEjgNOOvoZsx07tteS/bp6Rs/4Y0ThqariFpYtKgqNWXtKlMkMxCBMwAt3dePd85u7e1q74suq0RgmKVqtTEKUDhjTQfmWs1NcgAVdLi/6jqbTOu7Rtrtqsm4za1EUlajTHaM2QKQoqX8QQOGolrjtvUz4S2SutxHlr4itTwQatiMhqEAjUsKY9eZJ8BeZRE5PFeGMzGPzblXsR8Qjm7lFnHmwp+wsTOmvRTrlz26yHY2Dvdh8U4pMWw1UkBc5BRmPBQ45+tus05emvSN8w3YuopedcSs1SoXvRqjLUUaH9QnNEa8xw6JnfieVL3uxdShh6j01uyjnwUcC1uduM6Kue3LxLFHiWPEk9ZryajltpueHPqPfgDOW074dNY1y6O61dkxSBeD3Rh4i1/pa86OgvNc0RHr4aurrFsUzPovzCfQvEKYSKWwkCmExUphIFMJipTCYqUZBiQZWUNWZByyoasyQ1ZRjFVxSptUOuVSbeJ5DqbCTJeKUm0+jKlO+0Vh59jFYVGD2zZjmtwDX1HvPmskTF57uXu0mJrGuClUkgAEkkAAC5J8AJgze67u06VKgKpoDDqMOcRVRVyNZEX8tiACTcgHnYGehXUU3EaedO5vqZ2pdT4j7Qer2lOolJM3dpCkjUwvJTcX9iOkwjy2z8r07BbbGPwKYgDISjXF75HVyjqDzW4DDmAbTKtdWY5J8F7tgVcVmI0pUyR4ZtBf/ANfSbMvimvdqxeb79lN3t2g1fEsCdFINuWYi/wBBYdJ3dNjiK7cXU5JmzmLS6ztirimxdWnMbVZVs9P3e2s2JwNKs5zVaNQ0Hbm2UAqT4nKV63ni5ccUyTWOJ8vax5O/HFp5gbwIr3B1DoQfPl9rRjTI8l3u2BRoBalMNq+UhmzAC19PaTJijlcWW3CqVh95zWh01lDAYs0Ky1VAJUk2PAgixHsTMcWWcWSLx6NmSkZKTWXoOztp08SuamdR8yn5l9R+8+iw9RTNXdfyeJlw2xTqx7CbWophMVKaYqU0gU0xUppFKaYiMgksoasyQ1ZYDlmSGrMoCsfRL0yo45kb1yuGt7AzXmp3U1H3fpO2eK3bbf8Av9VQ3lpBcQSP61WoR4E8v54zxOurEZZmPXy9bpLTOPz6eHOw9Y03WoujIyuOfeBuPtOSJ06Zjb3jc93xWDp1K6oTVpVFcIbq1NjbTwNgtx43nfW02ruzgtWK31Ctf/La61h2Vak1HOGBdKpqZL/KVVCGNtOIv5TCJ02eJ8r5tFezp9moI0yqNLhc1ze2g15chabac7ab8aQ3eJWuQwt2lEDqANPoZcv+KYvFvKi7z4RqOKfMNGsw87DKR7j6iej014mjz+prMWaSVJ2RZxzUqq0xtLKsL/uphmpbPXNoa9dqwHPJZVU9ct+s8jPbuyz9z18Ne3FEe7a23VsB5KT/AD2mFGWR4vtPHVKxJd2bvGwJ0HoOEXlaQ5Ffn6zlu6aNN+M555dEcJYeu1Ng6MVYcCDaWl7UnurOpS1YtGphbdkbzCoRTrgKx0DDRWPgRy+3pPY6b7Qi89uTxPu8zP0U1jupx7O809JwlNMZCWmKlNIpTTEKaYqhIJLKHLMkNWZQGrKhqzJDClxYyzGyJ0pm9OHZKoZrm6Bb6alQBfTyInhdfSa5Imfb9nsdHeJpqPrbizhdbtbrbcfBYmliBmcUy3c7QoGRgbrfWwvrw4iZ0lheNvS9m/GBiawxGHUIVP4cUlvVDX7q1GZgGFragDWbojctUz6LDsvD13qU3rYjtAQXZPw4V3JX5Rb5UBINrE3GrTonxDn8TKyLsqmQ1RS+dVYotsuVuIueY5dZq754bOyvLk7W2fRxq5KgKsNbgWZG4XF+I/nhN2O9sc7hqvSuSNSqtTcPE3/KqYeoORNTs26qRp7zsjra+sS5J6K3pMOhs7cmnRIqY6vTqW1FGiS4Y8g76WHl9ZqydXa/ika++WynS1p5vO/uWRgSe1qDKALKtrBV5WE5fuh0/fKvbWxyBu+6qWvYFgLgaaXm6vhot5eX7ztT/EMKQAA+a3AvzMwyTG23HE68q9WM5bS6aw1CZol0QxINnA4CpXbLTUnxP9K+ZPKbcWG+WdVhryZa443aXodNMqhSb2UC/jYWvPpaxqIh4Np3Myi0IU0xUppFJaYhTSKhMRJZQ5ZkhqzKA1ZUNWZIcsyFc3zsUQ8xUK9MgJ+4nlfaWprHvv8Ah6HQb3P+lTnkPTSQ6yxPlJjwvXwzp1DWdggNMrlZzxVgQQg153udOQnXh3tyZ9aXTeDeg7PbDUwl1q0zWrkaOVOiKpvbu6acDY+NxtnlrrHym7sfEAV8SMMaTIr3Wk2fM61LEgt/aeBGvXljanjbKtvOlmo1icQFRMwqBSdD3B4mw4XMsx8rGJ+bUO+mykbVqbf6uLfUzR8Sfdv+HHsVVw9KnqlKx8WOY/cyxMzzKTFY4hxMfWLcTN1YaLS8a3tq1Diqgqm9jZeQycVsP5zmyZY1hXqrTRaW+sNKs857S31giam0QL7uvUQ4VQlrjMHHMNc6npafQ9Bas4Yiv4vF6yLRlnf4Ok063MU0xCmmKlNIpLTEKaRUJiJLKGrMkOWWA1ZkhqzKA1ZUVffJGBU2BVjcHmGAsR1FvaeR9pRaJifSf3en0MxMT7qzPLegIFu+HG0Ki4tKPaqlNi7OrWCuRTNrEjRuB4j5ek34bzE620ZqRNd6epbb3XpbUoUytSxQHsaqWqo1Nv6SL2YehHD1m+bRy0VjXiWvu7uAMA/4irVaq4DBCaYpJTuLFguZi7WJAOgF+ZtZFtraIjhz9t77/halZMMfzbdlqtwmnzAnmPvNkxExqWqJmJ2duX8S8S+Jp0MbUp9k4ZS5RaZVspKksNLXFus13xV1uG2mS29S2PiZvYopomCxSFjUbtOyqBiEy8CRw1+0Y665hMk74ecYHeLEYfP2dQnPe+bv979Yvzm2bNcVcjE4lnYs7FmJuSTckzVazbWrTqv/ANmi1m6sNV2vNMztuiNIyKIF43Swgp0M+ZWNQgmxvlA4KfPU+8977PxRXF3b5eP1uSbZNezrtO5yFNMZCWmKlNIpTTEKaYqhIMrKHLMg1ZUNWZIasoapmSIYrBrWyhwCFYtYi4N1KkfW/QTDJirk13en9aZ0yTTenneLoGm7Ib6MwBtbMAxFx7T5rJSaWmJe9S0WrEkzBkIFv2B8QMZgcKMJheyp2q9oKmTO9ibshDXUgm3Lh7zZFvGmua+durvH8TcVjBR7PNhiiDtcrArXq93vWy6LcHu+c2VtprtXfKp4nGvVdqtQ5mY3Y8Ln0mzva+1DtfMzLvTtYNX1k7ztQar0mM2ZRUh6k1zZtipDteapnbZEaQmLIQCBc9zqBWizkgh30Hhl0N/M/sJ7n2bSYxzbfMvJ660TeI9nbYzvcRTSSpLTEKaYqU0ilNMRGQZEoYplDVMyQ1TKhqmZBqmZIaplHF3o2V2tMVKY79McAPmp8x04+84Ou6b4lO6vMfs7Ojz9lu23E/upM8J64gECQcyxZJqmtX1EzizGap9t5y97HsYNXzk717EDUkmzKKoE3mO2WmJAQCAQOlsLaLUKqgE5GYKw5am1/UTq6TPbFePaeXP1OGMlJ94Xpp9C8QpjMVKYyBTGYqU0xUppBiQEoYplDVMqGqZkGKZUNUzINUyok/ykXtoemkW4lY5VmtgMOKeKqd0E3KKSFemQL2y8V7xtbwAnlWw4e3Jb8o9Y+p/R6FcuXupX859J+oVmpRZbFgRmXMt9Lre1/TSeXas11v1ejFonguYqIBAIBAIBAIBAIBA7e7mymqOKriyKbi/9bDgB5Xnf0XTTe0XniP1cfV9RFa9scyt7Ge28gpjMVKYyKUxmIUxkUsyAkBAkplDVMyDFMqGqZkhimUNUyoYpmQhWw6uQxRGI/UOPXlrMLY6286hlW818bcXFbuvUUXdFyqFHzNoospLeQHCwHPXW/Bk6G145iPrx5dlOris8SpzCxIBuLnXx85408vVhiQEAgEAgEAgdjZG79TEDPcU05MRct6LznZ0/RXzR3cQ5c3VVxzrmVgw+7GHT5g1Q/wBzWHstp6VPs/DXnc/X3OG3W5Z48NtdlYdeFGnp/bf7zfHTYY4rDTOfJP8A9S2CZtai2MilsZApjMVKYyBTGYqjICAQAShimUNUyoYpmQaplQxTKGKZkiYMo5e8+P7KgQvzVO4PJbd4+2nWcfXZvh4tRzPh1dJi78m54jyok+feyIBAIBAIBAyq3NhxJt1liN+CZ09Oo0xTRUHBVCjoLT6qlYrWKx6PnbTNpmZBMqIMZAtjMVLYyBbGRSmMxC2MilmQYkBAIBAkplDFMoYpmSGKZQwGVDFMomGlRT97MVnrZBwprb/Y6n9h0nifaGTuy9vs9foqduPfu4k4HYIBAIBAIBA2tl081emvjVT2zC/0m3BXuy1j74a806x2n7peiFp9O8BAmQQJmKlkyCDGRS2MgWxkUpjMRGQEAgEAgECamUMUzIMUyomDKGAyohicSKSNUbgoJ9TyHU6THJkilZtPoypSb2isKDVqF2LNxYlj6k3nzVrTaZmXv1iKxqEJFEAgEAgEAgd/dPB5qhrHglwPNyP2B+ono/Z2Hd/iTxH7uHrsmq9keq1lp7LykC0ioEyCBMilsZAtjIFsZFQkBICAQCAQCASiamUMBlEwZUTDSivby4/MexU6A3bzbkvT+cJ5XX59z8OPTl6XRYdR3z+DgzzXeIBAIBAIBAZQol2CLqWIA6zKlZvaKx6sbWisTMr7g6C0kWmvAD3PMz6PFjjHSKw8LJeb2m0mFpsYIlpBAtIqBMgWTIqDGQQJkGJAQCAQCAQCAQCUTDQJgyjnbW2qKQKIbufZPP1nJ1XVRjjtrz+zr6bppv8ANbj91ZJvqZ4z1WIBAIBAIBAIHV3bZRXGY2OVgv8Akf8Al52dDNYy+fw/25esi3w/H4raWnuPHRLSKiWkEC0giWhSy0giTIMSAgEAgEAgEAgEAgEDR2tjzSXKvzN/5HjOXqs/w66jmXV0uH4k7niFcJnjvWYgEAgEAgEAgEDINtRpHAtmx9o9slm+dRr/AHD9U9zpeo+LXU8x9beP1OD4dtxxLeLTpcyJaBEtIqBaQRgEgIBAIBAIBAIBAIBAIFVx1ftKjNyvYf4jhPCzZO+82e3hx9lIhrzU2iAQCAQCAQCAQCA3DV2psHXiPqOYMzx5JpaLQwvSL17ZWzDYkVFDrwP0PMT3seSMlYtDxcmOaW7ZTLTJgwTAxICAQCAQCAQCAQCAQCAQNbaNXJSY+Vh6nSaeov245luwU7skQq08N7QgEAgEAgEAgEAgEAgdfd5zd15WB63tPQ6C07mHB10RqJduek84QCAQCAQCAQCAQCAQCAQCAjG/L1E1Zv8AFtxf5NCcrpEAgEAgEAgEAgEAgEDZwPzH0/cTdh5as3DdnS5hAIBAIBAIBAIBA//Z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AutoShape 8" descr="data:image/jpeg;base64,/9j/4AAQSkZJRgABAQAAAQABAAD/2wCEAAkGBxEPEBQPDxAQEBQUDw8QFBcVDxUPEBAQFxEWFhURFhQYHCghGBwlGxUVITEjMSksLi4uGCAzPDMsNygtLisBCgoKDg0OGxAQGiwkHyYsLCwtLCwsLCwsLiwsLCwsLCwsLCwsLCwsLCwsLCwsLCwsLCwsLCwsLCwsLCwsLCwsLP/AABEIAOEA4QMBEQACEQEDEQH/xAAbAAACAgMBAAAAAAAAAAAAAAAAAwIGAQQFB//EADcQAAIBAgMFBgQFBQEBAQAAAAECAAMRBBIhBQYxQYETIlFhcZEHMqGxFCNSwfBCYnKC4aIXFv/EABoBAQEAAwEBAAAAAAAAAAAAAAABAgMEBQb/xAAvEQEAAgIBAwIDCAIDAQAAAAAAAQIDETEEEiFBURMi8AVhgZGhscHRMnEUI+FC/9oADAMBAAIRAxEAPwDz+fRPnxAIBAIBAIBAIBAzaUFoGcsAywDLAMsDGWAWgYgEgIBAIBAIBAIBAIBAIBAIBAIBAJRILAkFlGQsDOWUZywM5YBlgYywgywqJWQYKwIlZBG0AkBAIBAIBAIBAIBAIBAIBAyBKJhZRILKJhYRkLKJBYBljQzll0DLAMsaGMsmhErAwVkESsKgVkESJBGQEAgEAgEAgEAgEAgEokBAYFlEgsqJhZRILKJBYRLLKM5YBlgGWAZYGMsCJWQYKwqBWQRKyCBEioFZBCASAgEAgEAgEAgEomogTAmQYBKiYWUTCyokFgSCyiQWBnLLoGWEAseBvJyoyy6GCsgiVgRKyCJWBArIqBEggRIpbCQQkBICAQCAQCAQJKJQxRMgxRKhgWUTAlRMLKJhZRm1uMI0sRtnD09DUBPgt3+2k579Xhpzb8vLfTpstuIcfG7zm/5AFuedP3DfsJxZftGd/wDX+sf+uvH0Ma+f9J/8Y/8A0KVF/MUg8wR2lNv9SevA8JP+dW8fNH8wv/DtWfln+Jc+ptglr9nStwuqdk9v8lNx7zmnq57t9sfhGp/SW+OmjWtz+e4dCnt4W1q1RY6jLTL28RdSDboeeus6a9bGv8p/Tf7f0556TzxH6/26VDaWUi7iqjnuuBlYNl+UjgbgeWoItOqnUanzO4n1/j69Wi2DceI1Mejfo4lHNlYE2zcxceIvxGonTXJS06iXPalq+ZgwrM2CBWRUSJAsiRUGEgWwkUthMRCQEAgEAgEDIEoaolDFEyQxRKGASomBKMs6r8zAcTqbcOMTaI5lYiZ4c6rt2j8q1FBva7Aso8xlvm9x6zlt1uPiJ8/Xty6K9Lk5mPr8Vc2ltipVGQN3dQSLg1deJvwH9vCeXn6q9/l34/f69noYumrT5tef2+vdy5yOkQM2PhLqU2LSaViBOjVKMGHEMGHMXB00mVbTWYmEtWJjUu3s7Fg4gdkuUspygEJkYi7ISwIK3BtpzE7sOWJyx2Rzx6a94449nHlxzGP5p4+t/wBrNs/EGql2ADKzI1uGZTYkeU9bDkm9dzzHifweblp2W8ccnlZsa0CJFLIkC2EilsJAthIpbCYiMgIBAIBKGKJQxRKhqiZBiiVDFEoK1Vaal3IVQLkyWtWlZtbha1m06jlSds7S/EPoGVRwBcm/mRewPpPA6nqPi28cf7ez0+D4UeeXOnM6HYwG7GMxFNKtHDvUSoxRSLcRe5IvoNCLnTSZxS0xuIYTesTqZXDFfB/GivTp4dkrU3UF6zWpJRbXMGTMWIsBqAeMymmki+1K2hs5sPWqYdypalUem2U5lzKbGx9RMoqwmxPY+svYnewaXrHYd6DUusxmjKLksk1zVsiwpVCjBl0KsGHkQbiStprMTHosxExqXoWyKKLRVqZJD/mEnizNxJt7dJ9L09axjia+vn83hZ7Wm8xb08NoibmpBhIFsJipbCQKYSKWwmIWwkUsyDEgIBAkolDFEyDVEqGqJkhiiUZq1Ail20ABJ5SWtFYm0rWJtOoUTaG0qlckuxtfRQe6PDT9589m6i+Wfmnx7ej28WCmOPEfi05obnQ2DhqdXE06dckIz5TbjcghR1aw6zKkRNvPDC8zFfHL2fBNh9lYIs2fsaNkCg3q1qz97LflxueHHkJ3TEUjUOKJm9tyhur8RjiMQKP4Nqan+um5rdmP1VFyghfEg39ZrmNtsahP4mbLWpSd6OHpmq7pmbKO1GU2PeGrW+xmdI3DXadShjPhthfwtQ0UqGuKRZCarEFwL2y8NeHWY78s/R59gt08ZVr08MMPWpvUawL02VVHEsSRawFzM51Eb2wje9N3fTcKvswB3enVpM2QOvdbNYmxQ+nnNcaszndVOqUpjarOtmtUp/zxmm1W2tlh3S2tlP4aodCfyz4MeKdeXn6z0fs/qdT8K34f04+twb/7K/itjCew8sthIpbCYhbCRSmEgWwmKlMJFKYTERkBAIDFEyDVEqGKJkGqJUNUTIcXevEgUuyBGYlWYakhRzNuGtuM8/7QyR2dkT5/h29FSe/unhUJ4r1RA7u62Mp4fECpVpdsLWAsGZamZSHUEakWNues349Vncw0ZN2jUTp63vPsR8Zgmo0rdotUV0BOUP3QrJc8Dp9p1WctPDX3C2VWpYdkrYd8PkrHMz0zTFQEAhrn5yNRpflaSJiOGVqzPLv7VrrmUVASC5JX+qx0A+15lWJ14YXmN+XbwmKawy0mtyvppNVqx7ttbT7Oxg8bfQqehv8ASabVbq2VX4jbAO0aAVKmRqbGooI7rtltlbmP+zZjnTXkjbx/Ebm4taT1nphQoJy5gXYDiQB5azdMb4aotpVqqf8AJotVurZqOLG40/YzRPjy6Kzvwv2720/xNK7HvpZX8/B+v3Bn0HR9R8bH55jn+3jdTh+HfxxPDoMJ1OYthMVKYSKWwmIUwkUphMQphIpcgJBkShiiUNUTJDVEqGqJkGqJlCKhtzFg0qdME5mUVKg0AzHXXmTcnnpPD6rLHZWscz5n/b1+nxz3Tb04hw5wOxYN092X2gaoSqlNqaqQGBOdmvYEjgNOOvoZsx07tteS/bp6Rs/4Y0ThqariFpYtKgqNWXtKlMkMxCBMwAt3dePd85u7e1q74suq0RgmKVqtTEKUDhjTQfmWs1NcgAVdLi/6jqbTOu7Rtrtqsm4za1EUlajTHaM2QKQoqX8QQOGolrjtvUz4S2SutxHlr4itTwQatiMhqEAjUsKY9eZJ8BeZRE5PFeGMzGPzblXsR8Qjm7lFnHmwp+wsTOmvRTrlz26yHY2Dvdh8U4pMWw1UkBc5BRmPBQ45+tus05emvSN8w3YuopedcSs1SoXvRqjLUUaH9QnNEa8xw6JnfieVL3uxdShh6j01uyjnwUcC1uduM6Kue3LxLFHiWPEk9ZryajltpueHPqPfgDOW074dNY1y6O61dkxSBeD3Rh4i1/pa86OgvNc0RHr4aurrFsUzPovzCfQvEKYSKWwkCmExUphIFMJipTCYqUZBiQZWUNWZByyoasyQ1ZRjFVxSptUOuVSbeJ5DqbCTJeKUm0+jKlO+0Vh59jFYVGD2zZjmtwDX1HvPmskTF57uXu0mJrGuClUkgAEkkAAC5J8AJgze67u06VKgKpoDDqMOcRVRVyNZEX8tiACTcgHnYGehXUU3EaedO5vqZ2pdT4j7Qer2lOolJM3dpCkjUwvJTcX9iOkwjy2z8r07BbbGPwKYgDISjXF75HVyjqDzW4DDmAbTKtdWY5J8F7tgVcVmI0pUyR4ZtBf/ANfSbMvimvdqxeb79lN3t2g1fEsCdFINuWYi/wBBYdJ3dNjiK7cXU5JmzmLS6ztirimxdWnMbVZVs9P3e2s2JwNKs5zVaNQ0Hbm2UAqT4nKV63ni5ccUyTWOJ8vax5O/HFp5gbwIr3B1DoQfPl9rRjTI8l3u2BRoBalMNq+UhmzAC19PaTJijlcWW3CqVh95zWh01lDAYs0Ky1VAJUk2PAgixHsTMcWWcWSLx6NmSkZKTWXoOztp08SuamdR8yn5l9R+8+iw9RTNXdfyeJlw2xTqx7CbWophMVKaYqU0gU0xUppFKaYiMgksoasyQ1ZYDlmSGrMoCsfRL0yo45kb1yuGt7AzXmp3U1H3fpO2eK3bbf8Av9VQ3lpBcQSP61WoR4E8v54zxOurEZZmPXy9bpLTOPz6eHOw9Y03WoujIyuOfeBuPtOSJ06Zjb3jc93xWDp1K6oTVpVFcIbq1NjbTwNgtx43nfW02ruzgtWK31Ctf/La61h2Vak1HOGBdKpqZL/KVVCGNtOIv5TCJ02eJ8r5tFezp9moI0yqNLhc1ze2g15chabac7ab8aQ3eJWuQwt2lEDqANPoZcv+KYvFvKi7z4RqOKfMNGsw87DKR7j6iej014mjz+prMWaSVJ2RZxzUqq0xtLKsL/uphmpbPXNoa9dqwHPJZVU9ct+s8jPbuyz9z18Ne3FEe7a23VsB5KT/AD2mFGWR4vtPHVKxJd2bvGwJ0HoOEXlaQ5Ffn6zlu6aNN+M555dEcJYeu1Ng6MVYcCDaWl7UnurOpS1YtGphbdkbzCoRTrgKx0DDRWPgRy+3pPY6b7Qi89uTxPu8zP0U1jupx7O809JwlNMZCWmKlNIpTTEKaYqhIJLKHLMkNWZQGrKhqzJDClxYyzGyJ0pm9OHZKoZrm6Bb6alQBfTyInhdfSa5Imfb9nsdHeJpqPrbizhdbtbrbcfBYmliBmcUy3c7QoGRgbrfWwvrw4iZ0lheNvS9m/GBiawxGHUIVP4cUlvVDX7q1GZgGFragDWbojctUz6LDsvD13qU3rYjtAQXZPw4V3JX5Rb5UBINrE3GrTonxDn8TKyLsqmQ1RS+dVYotsuVuIueY5dZq754bOyvLk7W2fRxq5KgKsNbgWZG4XF+I/nhN2O9sc7hqvSuSNSqtTcPE3/KqYeoORNTs26qRp7zsjra+sS5J6K3pMOhs7cmnRIqY6vTqW1FGiS4Y8g76WHl9ZqydXa/ika++WynS1p5vO/uWRgSe1qDKALKtrBV5WE5fuh0/fKvbWxyBu+6qWvYFgLgaaXm6vhot5eX7ztT/EMKQAA+a3AvzMwyTG23HE68q9WM5bS6aw1CZol0QxINnA4CpXbLTUnxP9K+ZPKbcWG+WdVhryZa443aXodNMqhSb2UC/jYWvPpaxqIh4Np3Myi0IU0xUppFJaYhTSKhMRJZQ5ZkhqzKA1ZUNWZIcsyFc3zsUQ8xUK9MgJ+4nlfaWprHvv8Ah6HQb3P+lTnkPTSQ6yxPlJjwvXwzp1DWdggNMrlZzxVgQQg153udOQnXh3tyZ9aXTeDeg7PbDUwl1q0zWrkaOVOiKpvbu6acDY+NxtnlrrHym7sfEAV8SMMaTIr3Wk2fM61LEgt/aeBGvXljanjbKtvOlmo1icQFRMwqBSdD3B4mw4XMsx8rGJ+bUO+mykbVqbf6uLfUzR8Sfdv+HHsVVw9KnqlKx8WOY/cyxMzzKTFY4hxMfWLcTN1YaLS8a3tq1Diqgqm9jZeQycVsP5zmyZY1hXqrTRaW+sNKs857S31giam0QL7uvUQ4VQlrjMHHMNc6npafQ9Bas4Yiv4vF6yLRlnf4Ok063MU0xCmmKlNIpLTEKaRUJiJLKGrMkOWWA1ZkhqzKA1ZUVffJGBU2BVjcHmGAsR1FvaeR9pRaJifSf3en0MxMT7qzPLegIFu+HG0Ki4tKPaqlNi7OrWCuRTNrEjRuB4j5ek34bzE620ZqRNd6epbb3XpbUoUytSxQHsaqWqo1Nv6SL2YehHD1m+bRy0VjXiWvu7uAMA/4irVaq4DBCaYpJTuLFguZi7WJAOgF+ZtZFtraIjhz9t77/halZMMfzbdlqtwmnzAnmPvNkxExqWqJmJ2duX8S8S+Jp0MbUp9k4ZS5RaZVspKksNLXFus13xV1uG2mS29S2PiZvYopomCxSFjUbtOyqBiEy8CRw1+0Y665hMk74ecYHeLEYfP2dQnPe+bv979Yvzm2bNcVcjE4lnYs7FmJuSTckzVazbWrTqv/ANmi1m6sNV2vNMztuiNIyKIF43Swgp0M+ZWNQgmxvlA4KfPU+8977PxRXF3b5eP1uSbZNezrtO5yFNMZCWmKlNIpTTEKaYqhIMrKHLMg1ZUNWZIasoapmSIYrBrWyhwCFYtYi4N1KkfW/QTDJirk13en9aZ0yTTenneLoGm7Ib6MwBtbMAxFx7T5rJSaWmJe9S0WrEkzBkIFv2B8QMZgcKMJheyp2q9oKmTO9ibshDXUgm3Lh7zZFvGmua+durvH8TcVjBR7PNhiiDtcrArXq93vWy6LcHu+c2VtprtXfKp4nGvVdqtQ5mY3Y8Ln0mzva+1DtfMzLvTtYNX1k7ztQar0mM2ZRUh6k1zZtipDteapnbZEaQmLIQCBc9zqBWizkgh30Hhl0N/M/sJ7n2bSYxzbfMvJ660TeI9nbYzvcRTSSpLTEKaYqU0ilNMRGQZEoYplDVMyQ1TKhqmZBqmZIaplHF3o2V2tMVKY79McAPmp8x04+84Ou6b4lO6vMfs7Ojz9lu23E/upM8J64gECQcyxZJqmtX1EzizGap9t5y97HsYNXzk717EDUkmzKKoE3mO2WmJAQCAQOlsLaLUKqgE5GYKw5am1/UTq6TPbFePaeXP1OGMlJ94Xpp9C8QpjMVKYyBTGYqU0xUppBiQEoYplDVMqGqZkGKZUNUzINUyok/ykXtoemkW4lY5VmtgMOKeKqd0E3KKSFemQL2y8V7xtbwAnlWw4e3Jb8o9Y+p/R6FcuXupX859J+oVmpRZbFgRmXMt9Lre1/TSeXas11v1ejFonguYqIBAIBAIBAIBAIBA7e7mymqOKriyKbi/9bDgB5Xnf0XTTe0XniP1cfV9RFa9scyt7Ge28gpjMVKYyKUxmIUxkUsyAkBAkplDVMyDFMqGqZkhimUNUyoYpmQhWw6uQxRGI/UOPXlrMLY6286hlW818bcXFbuvUUXdFyqFHzNoospLeQHCwHPXW/Bk6G145iPrx5dlOris8SpzCxIBuLnXx85408vVhiQEAgEAgEAgdjZG79TEDPcU05MRct6LznZ0/RXzR3cQ5c3VVxzrmVgw+7GHT5g1Q/wBzWHstp6VPs/DXnc/X3OG3W5Z48NtdlYdeFGnp/bf7zfHTYY4rDTOfJP8A9S2CZtai2MilsZApjMVKYyBTGYqjICAQAShimUNUyoYpmQaplQxTKGKZkiYMo5e8+P7KgQvzVO4PJbd4+2nWcfXZvh4tRzPh1dJi78m54jyok+feyIBAIBAIBAyq3NhxJt1liN+CZ09Oo0xTRUHBVCjoLT6qlYrWKx6PnbTNpmZBMqIMZAtjMVLYyBbGRSmMxC2MilmQYkBAIBAkplDFMoYpmSGKZQwGVDFMomGlRT97MVnrZBwprb/Y6n9h0nifaGTuy9vs9foqduPfu4k4HYIBAIBAIBA2tl081emvjVT2zC/0m3BXuy1j74a806x2n7peiFp9O8BAmQQJmKlkyCDGRS2MgWxkUpjMRGQEAgEAgECamUMUzIMUyomDKGAyohicSKSNUbgoJ9TyHU6THJkilZtPoypSb2isKDVqF2LNxYlj6k3nzVrTaZmXv1iKxqEJFEAgEAgEAgd/dPB5qhrHglwPNyP2B+ono/Z2Hd/iTxH7uHrsmq9keq1lp7LykC0ioEyCBMilsZAtjIFsZFQkBICAQCAQCASiamUMBlEwZUTDSivby4/MexU6A3bzbkvT+cJ5XX59z8OPTl6XRYdR3z+DgzzXeIBAIBAIBAZQol2CLqWIA6zKlZvaKx6sbWisTMr7g6C0kWmvAD3PMz6PFjjHSKw8LJeb2m0mFpsYIlpBAtIqBMgWTIqDGQQJkGJAQCAQCAQCAQCUTDQJgyjnbW2qKQKIbufZPP1nJ1XVRjjtrz+zr6bppv8ANbj91ZJvqZ4z1WIBAIBAIBAIHV3bZRXGY2OVgv8Akf8Al52dDNYy+fw/25esi3w/H4raWnuPHRLSKiWkEC0giWhSy0giTIMSAgEAgEAgEAgEAgEDR2tjzSXKvzN/5HjOXqs/w66jmXV0uH4k7niFcJnjvWYgEAgEAgEAgEDINtRpHAtmx9o9slm+dRr/AHD9U9zpeo+LXU8x9beP1OD4dtxxLeLTpcyJaBEtIqBaQRgEgIBAIBAIBAIBAIBAIFVx1ftKjNyvYf4jhPCzZO+82e3hx9lIhrzU2iAQCAQCAQCAQCA3DV2psHXiPqOYMzx5JpaLQwvSL17ZWzDYkVFDrwP0PMT3seSMlYtDxcmOaW7ZTLTJgwTAxICAQCAQCAQCAQCAQCAQNbaNXJSY+Vh6nSaeov245luwU7skQq08N7QgEAgEAgEAgEAgEAgdfd5zd15WB63tPQ6C07mHB10RqJduek84QCAQCAQCAQCAQCAQCAQCAjG/L1E1Zv8AFtxf5NCcrpEAgEAgEAgEAgEAgEDZwPzH0/cTdh5as3DdnS5hAIBAIBAIBAIBA//Z"/>
          <p:cNvSpPr>
            <a:spLocks noChangeAspect="1" noChangeArrowheads="1"/>
          </p:cNvSpPr>
          <p:nvPr/>
        </p:nvSpPr>
        <p:spPr bwMode="auto">
          <a:xfrm>
            <a:off x="2759825" y="1737360"/>
            <a:ext cx="4248150" cy="4248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058" name="Picture 10" descr="http://1stmuse.com/adonis/Thinking_Man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3355" y="1932709"/>
            <a:ext cx="4286250" cy="428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815171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Name cards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Name cards will help us to get to know your names and refer to you by name. </a:t>
            </a:r>
          </a:p>
          <a:p>
            <a:endParaRPr lang="en-US" dirty="0"/>
          </a:p>
          <a:p>
            <a:r>
              <a:rPr lang="en-US" dirty="0" smtClean="0"/>
              <a:t>Fold the paper in half the long way. Put your preferred name (large) and your last name (smaller) on both sides. See demo. </a:t>
            </a:r>
          </a:p>
          <a:p>
            <a:endParaRPr lang="en-US" dirty="0"/>
          </a:p>
          <a:p>
            <a:r>
              <a:rPr lang="en-US" dirty="0" smtClean="0"/>
              <a:t>Leave these on the cart as you exit class each day and find and use your name tag as you come in to both lecture and lab.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54955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1096" y="1714305"/>
            <a:ext cx="10058400" cy="1376343"/>
          </a:xfrm>
        </p:spPr>
        <p:txBody>
          <a:bodyPr/>
          <a:lstStyle/>
          <a:p>
            <a:r>
              <a:rPr lang="en-US" dirty="0" smtClean="0"/>
              <a:t>You will have lab partners and larger learning teams in the classroom. All programming (except Scratch) will be done with pair programming. More about pair programming next week.</a:t>
            </a:r>
            <a:endParaRPr lang="en-US" dirty="0"/>
          </a:p>
        </p:txBody>
      </p:sp>
      <p:pic>
        <p:nvPicPr>
          <p:cNvPr id="3074" name="Picture 2" descr="https://encrypted-tbn3.gstatic.com/images?q=tbn:ANd9GcRrlzAXTe9FbeR73hS5nLwzp3F7b2OyYscH8uCmnJ3eAfhvd7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6086" y="3066409"/>
            <a:ext cx="4971011" cy="30872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istock_buildingteam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4440" y="2985440"/>
            <a:ext cx="4200293" cy="3043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034940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s://encrypted-tbn2.gstatic.com/images?q=tbn:ANd9GcQEcmWSX5ZlYbtJ1icmAHc1SVuiiLfa_y9p1QiHV729x6jtpl8u9A">
            <a:hlinkClick r:id="rId2"/>
          </p:cNvPr>
          <p:cNvPicPr>
            <a:picLocks noGrp="1" noChangeAspect="1" noChangeArrowheads="1"/>
          </p:cNvPicPr>
          <p:nvPr>
            <p:ph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464" y="322707"/>
            <a:ext cx="3455988" cy="18716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097845" y="2587044"/>
            <a:ext cx="10362031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/>
              <a:t>Process Oriented Group Inquiry </a:t>
            </a:r>
            <a:r>
              <a:rPr lang="en-US" sz="4800" dirty="0" smtClean="0"/>
              <a:t>Learning</a:t>
            </a:r>
          </a:p>
          <a:p>
            <a:endParaRPr lang="en-US" sz="4800" dirty="0"/>
          </a:p>
          <a:p>
            <a:r>
              <a:rPr lang="en-US" sz="4800" dirty="0" smtClean="0"/>
              <a:t>Logos above link to the two sites.</a:t>
            </a:r>
          </a:p>
          <a:p>
            <a:endParaRPr lang="en-US" sz="4800" dirty="0"/>
          </a:p>
          <a:p>
            <a:r>
              <a:rPr lang="en-US" sz="4800" dirty="0" smtClean="0"/>
              <a:t>We will discuss POGIL more tomorrow.</a:t>
            </a:r>
            <a:endParaRPr lang="en-US" sz="4800" dirty="0"/>
          </a:p>
        </p:txBody>
      </p:sp>
      <p:pic>
        <p:nvPicPr>
          <p:cNvPr id="4100" name="Picture 4" descr="CS-POGIL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2465" y="322707"/>
            <a:ext cx="2280054" cy="22800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779301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Meet your team (Section 1)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84407" y="1951012"/>
            <a:ext cx="27886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1-11</a:t>
            </a:r>
            <a:r>
              <a:rPr lang="en-US" dirty="0"/>
              <a:t> </a:t>
            </a:r>
            <a:r>
              <a:rPr lang="en-US" dirty="0"/>
              <a:t>A</a:t>
            </a:r>
            <a:r>
              <a:rPr lang="en-US" dirty="0"/>
              <a:t> </a:t>
            </a:r>
            <a:r>
              <a:rPr lang="en-US" dirty="0"/>
              <a:t>Brian</a:t>
            </a:r>
            <a:r>
              <a:rPr lang="en-US" dirty="0"/>
              <a:t> </a:t>
            </a:r>
            <a:r>
              <a:rPr lang="en-US" dirty="0"/>
              <a:t>Kinney</a:t>
            </a:r>
            <a:r>
              <a:rPr lang="en-US" dirty="0"/>
              <a:t> </a:t>
            </a:r>
            <a:r>
              <a:rPr lang="en-US" dirty="0"/>
              <a:t>Brian</a:t>
            </a:r>
            <a:r>
              <a:rPr lang="en-US" dirty="0"/>
              <a:t> </a:t>
            </a:r>
            <a:r>
              <a:rPr lang="en-US" dirty="0"/>
              <a:t>1-11</a:t>
            </a:r>
            <a:r>
              <a:rPr lang="en-US" dirty="0"/>
              <a:t> </a:t>
            </a:r>
            <a:r>
              <a:rPr lang="en-US" dirty="0"/>
              <a:t>A</a:t>
            </a:r>
            <a:r>
              <a:rPr lang="en-US" dirty="0"/>
              <a:t> </a:t>
            </a:r>
            <a:r>
              <a:rPr lang="en-US" dirty="0"/>
              <a:t>Nathan</a:t>
            </a:r>
            <a:r>
              <a:rPr lang="en-US" dirty="0"/>
              <a:t> </a:t>
            </a:r>
            <a:r>
              <a:rPr lang="en-US" dirty="0" err="1"/>
              <a:t>Roohr</a:t>
            </a:r>
            <a:r>
              <a:rPr lang="en-US" dirty="0"/>
              <a:t> </a:t>
            </a:r>
            <a:r>
              <a:rPr lang="en-US" dirty="0"/>
              <a:t>Nate</a:t>
            </a:r>
            <a:r>
              <a:rPr lang="en-US" dirty="0"/>
              <a:t>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674170" y="2064130"/>
            <a:ext cx="278861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1-10</a:t>
            </a:r>
            <a:r>
              <a:rPr lang="en-US" dirty="0"/>
              <a:t> </a:t>
            </a:r>
            <a:r>
              <a:rPr lang="en-US" dirty="0"/>
              <a:t>B</a:t>
            </a:r>
            <a:r>
              <a:rPr lang="en-US" dirty="0"/>
              <a:t> </a:t>
            </a:r>
            <a:r>
              <a:rPr lang="en-US" dirty="0" err="1"/>
              <a:t>Kareemah</a:t>
            </a:r>
            <a:r>
              <a:rPr lang="en-US" dirty="0"/>
              <a:t> </a:t>
            </a:r>
            <a:r>
              <a:rPr lang="en-US" dirty="0" err="1"/>
              <a:t>Alsaleem</a:t>
            </a:r>
            <a:r>
              <a:rPr lang="en-US" dirty="0"/>
              <a:t> </a:t>
            </a:r>
            <a:r>
              <a:rPr lang="en-US" dirty="0"/>
              <a:t>1-10</a:t>
            </a:r>
            <a:r>
              <a:rPr lang="en-US" dirty="0"/>
              <a:t> </a:t>
            </a:r>
            <a:r>
              <a:rPr lang="en-US" dirty="0"/>
              <a:t>B</a:t>
            </a:r>
            <a:r>
              <a:rPr lang="en-US" dirty="0"/>
              <a:t> </a:t>
            </a:r>
            <a:r>
              <a:rPr lang="en-US" dirty="0"/>
              <a:t>Dias</a:t>
            </a:r>
            <a:r>
              <a:rPr lang="en-US" dirty="0"/>
              <a:t> </a:t>
            </a:r>
            <a:r>
              <a:rPr lang="en-US" dirty="0" err="1"/>
              <a:t>Zhakypbay</a:t>
            </a:r>
            <a:r>
              <a:rPr lang="en-US" dirty="0"/>
              <a:t> </a:t>
            </a:r>
            <a:r>
              <a:rPr lang="en-US" dirty="0"/>
              <a:t>Dias</a:t>
            </a:r>
            <a:r>
              <a:rPr lang="en-US" dirty="0"/>
              <a:t> </a:t>
            </a:r>
            <a:r>
              <a:rPr lang="en-US" dirty="0"/>
              <a:t>1-2</a:t>
            </a:r>
            <a:r>
              <a:rPr lang="en-US" dirty="0"/>
              <a:t> </a:t>
            </a:r>
            <a:r>
              <a:rPr lang="en-US" dirty="0"/>
              <a:t>B</a:t>
            </a:r>
            <a:r>
              <a:rPr lang="en-US" dirty="0"/>
              <a:t> </a:t>
            </a:r>
            <a:r>
              <a:rPr lang="en-US" dirty="0"/>
              <a:t>Kathleen</a:t>
            </a:r>
            <a:r>
              <a:rPr lang="en-US" dirty="0"/>
              <a:t> </a:t>
            </a:r>
            <a:r>
              <a:rPr lang="en-US" dirty="0"/>
              <a:t>Penney</a:t>
            </a:r>
            <a:r>
              <a:rPr lang="en-US" dirty="0"/>
              <a:t> </a:t>
            </a:r>
            <a:r>
              <a:rPr lang="en-US" dirty="0"/>
              <a:t>Kate</a:t>
            </a:r>
            <a:r>
              <a:rPr lang="en-US" dirty="0"/>
              <a:t> </a:t>
            </a:r>
            <a:r>
              <a:rPr lang="en-US" dirty="0"/>
              <a:t>1-2</a:t>
            </a:r>
            <a:r>
              <a:rPr lang="en-US" dirty="0"/>
              <a:t> </a:t>
            </a:r>
            <a:r>
              <a:rPr lang="en-US" dirty="0"/>
              <a:t>B</a:t>
            </a:r>
            <a:r>
              <a:rPr lang="en-US" dirty="0"/>
              <a:t> </a:t>
            </a:r>
            <a:r>
              <a:rPr lang="en-US" dirty="0"/>
              <a:t>Kimberly</a:t>
            </a:r>
            <a:r>
              <a:rPr lang="en-US" dirty="0"/>
              <a:t> </a:t>
            </a:r>
            <a:r>
              <a:rPr lang="en-US" dirty="0" err="1"/>
              <a:t>Shifflett</a:t>
            </a:r>
            <a:r>
              <a:rPr lang="en-US" dirty="0"/>
              <a:t> </a:t>
            </a:r>
            <a:r>
              <a:rPr lang="en-US" dirty="0"/>
              <a:t>Kim</a:t>
            </a:r>
            <a:r>
              <a:rPr lang="en-US" dirty="0"/>
              <a:t>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71349" y="3491380"/>
            <a:ext cx="318607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1-1</a:t>
            </a:r>
            <a:r>
              <a:rPr lang="en-US" dirty="0"/>
              <a:t> </a:t>
            </a:r>
            <a:r>
              <a:rPr lang="en-US" dirty="0"/>
              <a:t>E</a:t>
            </a:r>
            <a:r>
              <a:rPr lang="en-US" dirty="0"/>
              <a:t> </a:t>
            </a:r>
            <a:r>
              <a:rPr lang="en-US" dirty="0"/>
              <a:t>Ross</a:t>
            </a:r>
            <a:r>
              <a:rPr lang="en-US" dirty="0"/>
              <a:t> </a:t>
            </a:r>
            <a:r>
              <a:rPr lang="en-US" dirty="0" err="1"/>
              <a:t>Clapham</a:t>
            </a:r>
            <a:r>
              <a:rPr lang="en-US" dirty="0"/>
              <a:t> </a:t>
            </a:r>
            <a:r>
              <a:rPr lang="en-US" dirty="0"/>
              <a:t>Ross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smtClean="0"/>
              <a:t>1</a:t>
            </a:r>
            <a:r>
              <a:rPr lang="en-US" dirty="0"/>
              <a:t>-1</a:t>
            </a:r>
            <a:r>
              <a:rPr lang="en-US" dirty="0"/>
              <a:t> </a:t>
            </a:r>
            <a:r>
              <a:rPr lang="en-US" dirty="0"/>
              <a:t>E</a:t>
            </a:r>
            <a:r>
              <a:rPr lang="en-US" dirty="0"/>
              <a:t> </a:t>
            </a:r>
            <a:r>
              <a:rPr lang="en-US" dirty="0"/>
              <a:t>Sam</a:t>
            </a:r>
            <a:r>
              <a:rPr lang="en-US" dirty="0"/>
              <a:t> </a:t>
            </a:r>
            <a:r>
              <a:rPr lang="en-US" dirty="0" err="1"/>
              <a:t>Kiwus</a:t>
            </a:r>
            <a:r>
              <a:rPr lang="en-US" dirty="0"/>
              <a:t> </a:t>
            </a:r>
            <a:r>
              <a:rPr lang="en-US" dirty="0"/>
              <a:t>Sam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smtClean="0"/>
              <a:t>1</a:t>
            </a:r>
            <a:r>
              <a:rPr lang="en-US" dirty="0"/>
              <a:t>-7</a:t>
            </a:r>
            <a:r>
              <a:rPr lang="en-US" dirty="0"/>
              <a:t> </a:t>
            </a:r>
            <a:r>
              <a:rPr lang="en-US" dirty="0"/>
              <a:t>E</a:t>
            </a:r>
            <a:r>
              <a:rPr lang="en-US" dirty="0"/>
              <a:t> </a:t>
            </a:r>
            <a:r>
              <a:rPr lang="en-US" dirty="0"/>
              <a:t>William</a:t>
            </a:r>
            <a:r>
              <a:rPr lang="en-US" dirty="0"/>
              <a:t> </a:t>
            </a:r>
            <a:r>
              <a:rPr lang="en-US" dirty="0"/>
              <a:t>Clear</a:t>
            </a:r>
            <a:r>
              <a:rPr lang="en-US" dirty="0"/>
              <a:t> </a:t>
            </a:r>
            <a:r>
              <a:rPr lang="en-US" dirty="0"/>
              <a:t>Garrett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smtClean="0"/>
              <a:t>1</a:t>
            </a:r>
            <a:r>
              <a:rPr lang="en-US" dirty="0"/>
              <a:t>-7</a:t>
            </a:r>
            <a:r>
              <a:rPr lang="en-US" dirty="0"/>
              <a:t> </a:t>
            </a:r>
            <a:r>
              <a:rPr lang="en-US" dirty="0"/>
              <a:t>E</a:t>
            </a:r>
            <a:r>
              <a:rPr lang="en-US" dirty="0"/>
              <a:t> </a:t>
            </a:r>
            <a:r>
              <a:rPr lang="en-US" dirty="0"/>
              <a:t>Dane</a:t>
            </a:r>
            <a:r>
              <a:rPr lang="en-US" dirty="0"/>
              <a:t> </a:t>
            </a:r>
            <a:r>
              <a:rPr lang="en-US" dirty="0" err="1"/>
              <a:t>Diksa</a:t>
            </a:r>
            <a:r>
              <a:rPr lang="en-US" dirty="0"/>
              <a:t> </a:t>
            </a:r>
            <a:r>
              <a:rPr lang="en-US" dirty="0"/>
              <a:t>Dane</a:t>
            </a:r>
            <a:r>
              <a:rPr lang="en-US" dirty="0"/>
              <a:t>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595617" y="3530661"/>
            <a:ext cx="348719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1-8</a:t>
            </a:r>
            <a:r>
              <a:rPr lang="en-US" dirty="0"/>
              <a:t> </a:t>
            </a:r>
            <a:r>
              <a:rPr lang="en-US" dirty="0"/>
              <a:t>F</a:t>
            </a:r>
            <a:r>
              <a:rPr lang="en-US" dirty="0"/>
              <a:t> </a:t>
            </a:r>
            <a:r>
              <a:rPr lang="en-US" dirty="0"/>
              <a:t>Jeffrey</a:t>
            </a:r>
            <a:r>
              <a:rPr lang="en-US" dirty="0"/>
              <a:t> </a:t>
            </a:r>
            <a:r>
              <a:rPr lang="en-US" dirty="0"/>
              <a:t>Grimes</a:t>
            </a:r>
            <a:r>
              <a:rPr lang="en-US" dirty="0"/>
              <a:t> </a:t>
            </a:r>
            <a:r>
              <a:rPr lang="en-US" dirty="0"/>
              <a:t>Jeff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smtClean="0"/>
              <a:t>1</a:t>
            </a:r>
            <a:r>
              <a:rPr lang="en-US" dirty="0"/>
              <a:t>-8</a:t>
            </a:r>
            <a:r>
              <a:rPr lang="en-US" dirty="0"/>
              <a:t> </a:t>
            </a:r>
            <a:r>
              <a:rPr lang="en-US" dirty="0"/>
              <a:t>F</a:t>
            </a:r>
            <a:r>
              <a:rPr lang="en-US" dirty="0"/>
              <a:t> </a:t>
            </a:r>
            <a:r>
              <a:rPr lang="en-US" dirty="0"/>
              <a:t>Thomas</a:t>
            </a:r>
            <a:r>
              <a:rPr lang="en-US" dirty="0"/>
              <a:t> </a:t>
            </a:r>
            <a:r>
              <a:rPr lang="en-US" dirty="0"/>
              <a:t>Huffman</a:t>
            </a:r>
            <a:r>
              <a:rPr lang="en-US" dirty="0"/>
              <a:t> </a:t>
            </a:r>
            <a:r>
              <a:rPr lang="en-US" dirty="0"/>
              <a:t>Thomas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smtClean="0"/>
              <a:t>1</a:t>
            </a:r>
            <a:r>
              <a:rPr lang="en-US" dirty="0"/>
              <a:t>-9</a:t>
            </a:r>
            <a:r>
              <a:rPr lang="en-US" dirty="0"/>
              <a:t> </a:t>
            </a:r>
            <a:r>
              <a:rPr lang="en-US" dirty="0"/>
              <a:t>F</a:t>
            </a:r>
            <a:r>
              <a:rPr lang="en-US" dirty="0"/>
              <a:t> </a:t>
            </a:r>
            <a:r>
              <a:rPr lang="en-US" dirty="0"/>
              <a:t>Nathaniel</a:t>
            </a:r>
            <a:r>
              <a:rPr lang="en-US" dirty="0"/>
              <a:t> </a:t>
            </a:r>
            <a:r>
              <a:rPr lang="en-US" dirty="0"/>
              <a:t>Johnson</a:t>
            </a:r>
            <a:r>
              <a:rPr lang="en-US" dirty="0"/>
              <a:t> </a:t>
            </a:r>
            <a:r>
              <a:rPr lang="en-US" dirty="0"/>
              <a:t>Nathan</a:t>
            </a:r>
            <a:r>
              <a:rPr lang="en-US" dirty="0"/>
              <a:t> </a:t>
            </a:r>
            <a:r>
              <a:rPr lang="en-US" dirty="0"/>
              <a:t>1-9</a:t>
            </a:r>
            <a:r>
              <a:rPr lang="en-US" dirty="0"/>
              <a:t> </a:t>
            </a:r>
            <a:r>
              <a:rPr lang="en-US" dirty="0"/>
              <a:t>F</a:t>
            </a:r>
            <a:r>
              <a:rPr lang="en-US" dirty="0"/>
              <a:t> </a:t>
            </a:r>
            <a:r>
              <a:rPr lang="en-US" dirty="0"/>
              <a:t>Garrett</a:t>
            </a:r>
            <a:r>
              <a:rPr lang="en-US" dirty="0"/>
              <a:t> </a:t>
            </a:r>
            <a:r>
              <a:rPr lang="en-US" dirty="0"/>
              <a:t>Folks</a:t>
            </a:r>
            <a:r>
              <a:rPr lang="en-US" dirty="0"/>
              <a:t> </a:t>
            </a:r>
            <a:r>
              <a:rPr lang="en-US" dirty="0"/>
              <a:t>Garrett</a:t>
            </a:r>
            <a:r>
              <a:rPr lang="en-US" dirty="0"/>
              <a:t>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025742" y="1841532"/>
            <a:ext cx="37490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1-3</a:t>
            </a:r>
            <a:r>
              <a:rPr lang="en-US" dirty="0"/>
              <a:t> </a:t>
            </a:r>
            <a:r>
              <a:rPr lang="en-US" dirty="0"/>
              <a:t>C</a:t>
            </a:r>
            <a:r>
              <a:rPr lang="en-US" dirty="0"/>
              <a:t> </a:t>
            </a:r>
            <a:r>
              <a:rPr lang="en-US" dirty="0"/>
              <a:t>Cynthia</a:t>
            </a:r>
            <a:r>
              <a:rPr lang="en-US" dirty="0"/>
              <a:t> </a:t>
            </a:r>
            <a:r>
              <a:rPr lang="en-US" dirty="0" err="1"/>
              <a:t>Kovacick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smtClean="0"/>
              <a:t>1</a:t>
            </a:r>
            <a:r>
              <a:rPr lang="en-US" dirty="0"/>
              <a:t>-3</a:t>
            </a:r>
            <a:r>
              <a:rPr lang="en-US" dirty="0"/>
              <a:t> </a:t>
            </a:r>
            <a:r>
              <a:rPr lang="en-US" dirty="0"/>
              <a:t>C</a:t>
            </a:r>
            <a:r>
              <a:rPr lang="en-US" dirty="0"/>
              <a:t> </a:t>
            </a:r>
            <a:r>
              <a:rPr lang="en-US" dirty="0"/>
              <a:t>Ashley </a:t>
            </a:r>
            <a:r>
              <a:rPr lang="en-US" dirty="0"/>
              <a:t> </a:t>
            </a:r>
            <a:r>
              <a:rPr lang="en-US" dirty="0" err="1"/>
              <a:t>Pegram</a:t>
            </a:r>
            <a:r>
              <a:rPr lang="en-US" dirty="0"/>
              <a:t> </a:t>
            </a:r>
            <a:r>
              <a:rPr lang="en-US" dirty="0"/>
              <a:t>Ashley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smtClean="0"/>
              <a:t>1</a:t>
            </a:r>
            <a:r>
              <a:rPr lang="en-US" dirty="0"/>
              <a:t>-4</a:t>
            </a:r>
            <a:r>
              <a:rPr lang="en-US" dirty="0"/>
              <a:t> </a:t>
            </a:r>
            <a:r>
              <a:rPr lang="en-US" dirty="0"/>
              <a:t>C</a:t>
            </a:r>
            <a:r>
              <a:rPr lang="en-US" dirty="0"/>
              <a:t> </a:t>
            </a:r>
            <a:r>
              <a:rPr lang="en-US" dirty="0" err="1"/>
              <a:t>Bikash</a:t>
            </a:r>
            <a:r>
              <a:rPr lang="en-US" dirty="0"/>
              <a:t> </a:t>
            </a:r>
            <a:r>
              <a:rPr lang="en-US" dirty="0" err="1"/>
              <a:t>Thapa</a:t>
            </a:r>
            <a:r>
              <a:rPr lang="en-US" dirty="0"/>
              <a:t> </a:t>
            </a:r>
            <a:r>
              <a:rPr lang="en-US" dirty="0" err="1"/>
              <a:t>Adhikari</a:t>
            </a:r>
            <a:r>
              <a:rPr lang="en-US" dirty="0"/>
              <a:t> </a:t>
            </a:r>
            <a:r>
              <a:rPr lang="en-US" dirty="0" err="1"/>
              <a:t>Bikash</a:t>
            </a:r>
            <a:r>
              <a:rPr lang="en-US" dirty="0"/>
              <a:t> </a:t>
            </a:r>
            <a:r>
              <a:rPr lang="en-US" dirty="0"/>
              <a:t>1-4</a:t>
            </a:r>
            <a:r>
              <a:rPr lang="en-US" dirty="0"/>
              <a:t> </a:t>
            </a:r>
            <a:r>
              <a:rPr lang="en-US" dirty="0"/>
              <a:t>C</a:t>
            </a:r>
            <a:r>
              <a:rPr lang="en-US" dirty="0"/>
              <a:t> </a:t>
            </a:r>
            <a:r>
              <a:rPr lang="en-US" dirty="0" err="1"/>
              <a:t>Gaten</a:t>
            </a:r>
            <a:r>
              <a:rPr lang="en-US" dirty="0"/>
              <a:t> </a:t>
            </a:r>
            <a:r>
              <a:rPr lang="en-US" dirty="0" err="1"/>
              <a:t>Cancino</a:t>
            </a:r>
            <a:r>
              <a:rPr lang="en-US" dirty="0"/>
              <a:t> </a:t>
            </a:r>
            <a:r>
              <a:rPr lang="en-US" dirty="0" err="1"/>
              <a:t>Gaten</a:t>
            </a:r>
            <a:r>
              <a:rPr lang="en-US" dirty="0"/>
              <a:t>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122093" y="3386628"/>
            <a:ext cx="318976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1-12</a:t>
            </a:r>
            <a:r>
              <a:rPr lang="en-US" dirty="0"/>
              <a:t> </a:t>
            </a:r>
            <a:r>
              <a:rPr lang="en-US" dirty="0"/>
              <a:t>G</a:t>
            </a:r>
            <a:r>
              <a:rPr lang="en-US" dirty="0"/>
              <a:t> </a:t>
            </a:r>
            <a:r>
              <a:rPr lang="en-US" dirty="0"/>
              <a:t>Alexander</a:t>
            </a:r>
            <a:r>
              <a:rPr lang="en-US" dirty="0"/>
              <a:t> </a:t>
            </a:r>
            <a:r>
              <a:rPr lang="en-US" dirty="0" err="1"/>
              <a:t>Ledesma</a:t>
            </a:r>
            <a:r>
              <a:rPr lang="en-US" dirty="0"/>
              <a:t> </a:t>
            </a:r>
            <a:r>
              <a:rPr lang="en-US" dirty="0"/>
              <a:t>Alex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smtClean="0"/>
              <a:t>1</a:t>
            </a:r>
            <a:r>
              <a:rPr lang="en-US" dirty="0"/>
              <a:t>-12</a:t>
            </a:r>
            <a:r>
              <a:rPr lang="en-US" dirty="0"/>
              <a:t> </a:t>
            </a:r>
            <a:r>
              <a:rPr lang="en-US" dirty="0"/>
              <a:t>G</a:t>
            </a:r>
            <a:r>
              <a:rPr lang="en-US" dirty="0"/>
              <a:t> </a:t>
            </a:r>
            <a:r>
              <a:rPr lang="en-US" dirty="0" err="1"/>
              <a:t>Ikrama</a:t>
            </a:r>
            <a:r>
              <a:rPr lang="en-US" dirty="0"/>
              <a:t> </a:t>
            </a:r>
            <a:r>
              <a:rPr lang="en-US" dirty="0" err="1"/>
              <a:t>Ranjha</a:t>
            </a:r>
            <a:r>
              <a:rPr lang="en-US" dirty="0"/>
              <a:t> </a:t>
            </a:r>
            <a:r>
              <a:rPr lang="en-US" dirty="0" err="1"/>
              <a:t>Iki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smtClean="0"/>
              <a:t>1</a:t>
            </a:r>
            <a:r>
              <a:rPr lang="en-US" dirty="0"/>
              <a:t>-13</a:t>
            </a:r>
            <a:r>
              <a:rPr lang="en-US" dirty="0"/>
              <a:t> </a:t>
            </a:r>
            <a:r>
              <a:rPr lang="en-US" dirty="0"/>
              <a:t>G</a:t>
            </a:r>
            <a:r>
              <a:rPr lang="en-US" dirty="0"/>
              <a:t> </a:t>
            </a:r>
            <a:r>
              <a:rPr lang="en-US" dirty="0"/>
              <a:t>Evan</a:t>
            </a:r>
            <a:r>
              <a:rPr lang="en-US" dirty="0"/>
              <a:t> </a:t>
            </a:r>
            <a:r>
              <a:rPr lang="en-US" dirty="0" err="1"/>
              <a:t>Phyfer</a:t>
            </a:r>
            <a:r>
              <a:rPr lang="en-US" dirty="0"/>
              <a:t> </a:t>
            </a:r>
            <a:r>
              <a:rPr lang="en-US" dirty="0"/>
              <a:t>Evan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smtClean="0"/>
              <a:t>1</a:t>
            </a:r>
            <a:r>
              <a:rPr lang="en-US" dirty="0"/>
              <a:t>-13</a:t>
            </a:r>
            <a:r>
              <a:rPr lang="en-US" dirty="0"/>
              <a:t> </a:t>
            </a:r>
            <a:r>
              <a:rPr lang="en-US" dirty="0"/>
              <a:t>G</a:t>
            </a:r>
            <a:r>
              <a:rPr lang="en-US" dirty="0"/>
              <a:t> </a:t>
            </a:r>
            <a:r>
              <a:rPr lang="en-US" dirty="0"/>
              <a:t>Patrick</a:t>
            </a:r>
            <a:r>
              <a:rPr lang="en-US" dirty="0"/>
              <a:t> </a:t>
            </a:r>
            <a:r>
              <a:rPr lang="en-US" dirty="0" err="1"/>
              <a:t>McCrory</a:t>
            </a:r>
            <a:r>
              <a:rPr lang="en-US" dirty="0"/>
              <a:t> 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757724" y="4892441"/>
            <a:ext cx="36704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1-5</a:t>
            </a:r>
            <a:r>
              <a:rPr lang="en-US" dirty="0"/>
              <a:t> </a:t>
            </a:r>
            <a:r>
              <a:rPr lang="en-US" dirty="0"/>
              <a:t>H</a:t>
            </a:r>
            <a:r>
              <a:rPr lang="en-US" dirty="0"/>
              <a:t> </a:t>
            </a:r>
            <a:r>
              <a:rPr lang="en-US" dirty="0"/>
              <a:t>Jacob</a:t>
            </a:r>
            <a:r>
              <a:rPr lang="en-US" dirty="0"/>
              <a:t> </a:t>
            </a:r>
            <a:r>
              <a:rPr lang="en-US" dirty="0"/>
              <a:t>McAllister</a:t>
            </a:r>
            <a:r>
              <a:rPr lang="en-US" dirty="0"/>
              <a:t> </a:t>
            </a:r>
            <a:r>
              <a:rPr lang="en-US" dirty="0"/>
              <a:t>Jacob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smtClean="0"/>
              <a:t>1</a:t>
            </a:r>
            <a:r>
              <a:rPr lang="en-US" dirty="0"/>
              <a:t>-5</a:t>
            </a:r>
            <a:r>
              <a:rPr lang="en-US" dirty="0"/>
              <a:t> </a:t>
            </a:r>
            <a:r>
              <a:rPr lang="en-US" dirty="0"/>
              <a:t>H</a:t>
            </a:r>
            <a:r>
              <a:rPr lang="en-US" dirty="0"/>
              <a:t> </a:t>
            </a:r>
            <a:r>
              <a:rPr lang="en-US" dirty="0" err="1"/>
              <a:t>Shaunak</a:t>
            </a:r>
            <a:r>
              <a:rPr lang="en-US" dirty="0"/>
              <a:t> </a:t>
            </a:r>
            <a:r>
              <a:rPr lang="en-US" dirty="0"/>
              <a:t>Patel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smtClean="0"/>
              <a:t>1</a:t>
            </a:r>
            <a:r>
              <a:rPr lang="en-US" dirty="0"/>
              <a:t>-6</a:t>
            </a:r>
            <a:r>
              <a:rPr lang="en-US" dirty="0"/>
              <a:t> </a:t>
            </a:r>
            <a:r>
              <a:rPr lang="en-US" dirty="0"/>
              <a:t>H</a:t>
            </a:r>
            <a:r>
              <a:rPr lang="en-US" dirty="0"/>
              <a:t> </a:t>
            </a:r>
            <a:r>
              <a:rPr lang="en-US" dirty="0"/>
              <a:t>Peter</a:t>
            </a:r>
            <a:r>
              <a:rPr lang="en-US" dirty="0"/>
              <a:t> </a:t>
            </a:r>
            <a:r>
              <a:rPr lang="en-US" dirty="0" err="1"/>
              <a:t>Renai</a:t>
            </a:r>
            <a:r>
              <a:rPr lang="en-US" dirty="0"/>
              <a:t> </a:t>
            </a:r>
            <a:r>
              <a:rPr lang="en-US" dirty="0"/>
              <a:t>Pete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smtClean="0"/>
              <a:t>1</a:t>
            </a:r>
            <a:r>
              <a:rPr lang="en-US" dirty="0"/>
              <a:t>-6</a:t>
            </a:r>
            <a:r>
              <a:rPr lang="en-US" dirty="0"/>
              <a:t> </a:t>
            </a:r>
            <a:r>
              <a:rPr lang="en-US" dirty="0"/>
              <a:t>H</a:t>
            </a:r>
            <a:r>
              <a:rPr lang="en-US" dirty="0"/>
              <a:t> </a:t>
            </a:r>
            <a:r>
              <a:rPr lang="en-US" dirty="0"/>
              <a:t>David</a:t>
            </a:r>
            <a:r>
              <a:rPr lang="en-US" dirty="0"/>
              <a:t> </a:t>
            </a:r>
            <a:r>
              <a:rPr lang="en-US" dirty="0"/>
              <a:t>Rigby</a:t>
            </a:r>
            <a:r>
              <a:rPr lang="en-US" dirty="0"/>
              <a:t> </a:t>
            </a:r>
            <a:r>
              <a:rPr lang="en-US" dirty="0"/>
              <a:t>David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574062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Violet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Retrospect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163</TotalTime>
  <Words>1528</Words>
  <Application>Microsoft Macintosh PowerPoint</Application>
  <PresentationFormat>Custom</PresentationFormat>
  <Paragraphs>178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19" baseType="lpstr">
      <vt:lpstr>Retrospect</vt:lpstr>
      <vt:lpstr>Custom Design</vt:lpstr>
      <vt:lpstr>Welcome to CS 139</vt:lpstr>
      <vt:lpstr>Introductions</vt:lpstr>
      <vt:lpstr>Overview of the course </vt:lpstr>
      <vt:lpstr>Problem solving </vt:lpstr>
      <vt:lpstr>You will think differently after this class!</vt:lpstr>
      <vt:lpstr>Name cards </vt:lpstr>
      <vt:lpstr>Teams</vt:lpstr>
      <vt:lpstr>PowerPoint Presentation</vt:lpstr>
      <vt:lpstr>Meet your team (Section 1)</vt:lpstr>
      <vt:lpstr>Meet your team (Section 2)</vt:lpstr>
      <vt:lpstr>Meet your team (Section 3)</vt:lpstr>
      <vt:lpstr>Meet your team (Section 4)</vt:lpstr>
      <vt:lpstr>Meet your team (Section 5)</vt:lpstr>
      <vt:lpstr>Contact information</vt:lpstr>
      <vt:lpstr>Build your team “flag”</vt:lpstr>
      <vt:lpstr>Lab 1u  - Programming fundamentals</vt:lpstr>
      <vt:lpstr>Wrap up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CS 139</dc:title>
  <dc:creator>Nancy Harris</dc:creator>
  <cp:lastModifiedBy>Nancy Harris</cp:lastModifiedBy>
  <cp:revision>15</cp:revision>
  <dcterms:created xsi:type="dcterms:W3CDTF">2014-07-26T14:21:09Z</dcterms:created>
  <dcterms:modified xsi:type="dcterms:W3CDTF">2014-08-26T13:10:02Z</dcterms:modified>
</cp:coreProperties>
</file>