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2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3029-DAFD-4B44-BD24-1A712DE7EF57}" type="datetimeFigureOut">
              <a:rPr lang="en-US" smtClean="0"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6A0E-98C4-3A49-8F97-986F97EE5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5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3029-DAFD-4B44-BD24-1A712DE7EF57}" type="datetimeFigureOut">
              <a:rPr lang="en-US" smtClean="0"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6A0E-98C4-3A49-8F97-986F97EE5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2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3029-DAFD-4B44-BD24-1A712DE7EF57}" type="datetimeFigureOut">
              <a:rPr lang="en-US" smtClean="0"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6A0E-98C4-3A49-8F97-986F97EE5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5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3029-DAFD-4B44-BD24-1A712DE7EF57}" type="datetimeFigureOut">
              <a:rPr lang="en-US" smtClean="0"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6A0E-98C4-3A49-8F97-986F97EE5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6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3029-DAFD-4B44-BD24-1A712DE7EF57}" type="datetimeFigureOut">
              <a:rPr lang="en-US" smtClean="0"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6A0E-98C4-3A49-8F97-986F97EE5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3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3029-DAFD-4B44-BD24-1A712DE7EF57}" type="datetimeFigureOut">
              <a:rPr lang="en-US" smtClean="0"/>
              <a:t>11/4/13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6A0E-98C4-3A49-8F97-986F97EE5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5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3029-DAFD-4B44-BD24-1A712DE7EF57}" type="datetimeFigureOut">
              <a:rPr lang="en-US" smtClean="0"/>
              <a:t>11/4/13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6A0E-98C4-3A49-8F97-986F97EE5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0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3029-DAFD-4B44-BD24-1A712DE7EF57}" type="datetimeFigureOut">
              <a:rPr lang="en-US" smtClean="0"/>
              <a:t>11/4/13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6A0E-98C4-3A49-8F97-986F97EE5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0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3029-DAFD-4B44-BD24-1A712DE7EF57}" type="datetimeFigureOut">
              <a:rPr lang="en-US" smtClean="0"/>
              <a:t>11/4/13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6A0E-98C4-3A49-8F97-986F97EE5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02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3029-DAFD-4B44-BD24-1A712DE7EF57}" type="datetimeFigureOut">
              <a:rPr lang="en-US" smtClean="0"/>
              <a:t>11/4/13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6A0E-98C4-3A49-8F97-986F97EE5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3029-DAFD-4B44-BD24-1A712DE7EF57}" type="datetimeFigureOut">
              <a:rPr lang="en-US" smtClean="0"/>
              <a:t>11/4/13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6A0E-98C4-3A49-8F97-986F97EE5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55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53029-DAFD-4B44-BD24-1A712DE7EF57}" type="datetimeFigureOut">
              <a:rPr lang="en-US" smtClean="0"/>
              <a:t>11/4/13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06A0E-98C4-3A49-8F97-986F97EE57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0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2588" y="403247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UML for </a:t>
            </a:r>
            <a:r>
              <a:rPr lang="en-US" dirty="0" err="1" smtClean="0"/>
              <a:t>JMUSlots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941294" y="1259591"/>
            <a:ext cx="2615282" cy="1200329"/>
            <a:chOff x="941294" y="1259591"/>
            <a:chExt cx="2615282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941294" y="1259591"/>
              <a:ext cx="2615282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JMUSlots</a:t>
              </a:r>
              <a:endParaRPr lang="en-US" dirty="0" smtClean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 smtClean="0"/>
                <a:t>+main(</a:t>
              </a:r>
              <a:r>
                <a:rPr lang="en-US" dirty="0" err="1" smtClean="0"/>
                <a:t>args</a:t>
              </a:r>
              <a:r>
                <a:rPr lang="en-US" dirty="0" smtClean="0"/>
                <a:t>: String[]): void</a:t>
              </a:r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951084" y="1626070"/>
              <a:ext cx="250031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941294" y="2002587"/>
              <a:ext cx="250031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713588" y="428594"/>
            <a:ext cx="3199689" cy="2862323"/>
            <a:chOff x="612588" y="1145433"/>
            <a:chExt cx="3199689" cy="2862323"/>
          </a:xfrm>
        </p:grpSpPr>
        <p:sp>
          <p:nvSpPr>
            <p:cNvPr id="11" name="TextBox 10"/>
            <p:cNvSpPr txBox="1"/>
            <p:nvPr/>
          </p:nvSpPr>
          <p:spPr>
            <a:xfrm>
              <a:off x="612588" y="1145433"/>
              <a:ext cx="3199689" cy="2862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SlotMachine</a:t>
              </a:r>
              <a:endParaRPr lang="en-US" dirty="0" smtClean="0"/>
            </a:p>
            <a:p>
              <a:r>
                <a:rPr lang="en-US" dirty="0" smtClean="0"/>
                <a:t>-numbers: Random</a:t>
              </a:r>
            </a:p>
            <a:p>
              <a:r>
                <a:rPr lang="en-US" dirty="0" smtClean="0"/>
                <a:t>-item1:String</a:t>
              </a:r>
            </a:p>
            <a:p>
              <a:r>
                <a:rPr lang="en-US" dirty="0" smtClean="0"/>
                <a:t>-item2: String</a:t>
              </a:r>
            </a:p>
            <a:p>
              <a:r>
                <a:rPr lang="en-US" dirty="0" smtClean="0"/>
                <a:t>-item3: String</a:t>
              </a:r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SlotMachine</a:t>
              </a:r>
              <a:r>
                <a:rPr lang="en-US" dirty="0" smtClean="0"/>
                <a:t>(</a:t>
              </a:r>
              <a:r>
                <a:rPr lang="en-US" dirty="0" err="1" smtClean="0"/>
                <a:t>random:Random</a:t>
              </a:r>
              <a:r>
                <a:rPr lang="en-US" dirty="0" smtClean="0"/>
                <a:t>)</a:t>
              </a:r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SlotMachine</a:t>
              </a:r>
              <a:r>
                <a:rPr lang="en-US" dirty="0" smtClean="0"/>
                <a:t>()</a:t>
              </a:r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pullHandle</a:t>
              </a:r>
              <a:r>
                <a:rPr lang="en-US" dirty="0" smtClean="0"/>
                <a:t>(): String</a:t>
              </a:r>
            </a:p>
            <a:p>
              <a:r>
                <a:rPr lang="en-US" dirty="0" smtClean="0"/>
                <a:t>+matches(): </a:t>
              </a:r>
              <a:r>
                <a:rPr lang="en-US" dirty="0" err="1" smtClean="0"/>
                <a:t>int</a:t>
              </a:r>
              <a:endParaRPr lang="en-US" dirty="0" smtClean="0"/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toString</a:t>
              </a:r>
              <a:r>
                <a:rPr lang="en-US" dirty="0" smtClean="0"/>
                <a:t>(): String</a:t>
              </a:r>
              <a:endParaRPr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612588" y="1491599"/>
              <a:ext cx="319968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endCxn id="11" idx="3"/>
            </p:cNvCxnSpPr>
            <p:nvPr/>
          </p:nvCxnSpPr>
          <p:spPr>
            <a:xfrm flipV="1">
              <a:off x="612588" y="2576595"/>
              <a:ext cx="3199689" cy="61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188584" y="3973650"/>
            <a:ext cx="3553920" cy="2347436"/>
            <a:chOff x="612588" y="1548846"/>
            <a:chExt cx="3553920" cy="1289701"/>
          </a:xfrm>
        </p:grpSpPr>
        <p:sp>
          <p:nvSpPr>
            <p:cNvPr id="15" name="TextBox 14"/>
            <p:cNvSpPr txBox="1"/>
            <p:nvPr/>
          </p:nvSpPr>
          <p:spPr>
            <a:xfrm>
              <a:off x="632180" y="1570335"/>
              <a:ext cx="3534328" cy="12682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SlotsGame</a:t>
              </a:r>
              <a:endParaRPr lang="en-US" dirty="0" smtClean="0"/>
            </a:p>
            <a:p>
              <a:r>
                <a:rPr lang="en-US" dirty="0" smtClean="0"/>
                <a:t>-slots: </a:t>
              </a:r>
              <a:r>
                <a:rPr lang="en-US" dirty="0" err="1" smtClean="0"/>
                <a:t>SlotMachine</a:t>
              </a:r>
              <a:endParaRPr lang="en-US" dirty="0" smtClean="0"/>
            </a:p>
            <a:p>
              <a:r>
                <a:rPr lang="en-US" dirty="0" smtClean="0"/>
                <a:t>-</a:t>
              </a:r>
              <a:r>
                <a:rPr lang="en-US" dirty="0" err="1" smtClean="0"/>
                <a:t>io</a:t>
              </a:r>
              <a:r>
                <a:rPr lang="en-US" dirty="0" smtClean="0"/>
                <a:t>: </a:t>
              </a:r>
              <a:r>
                <a:rPr lang="en-US" dirty="0" err="1" smtClean="0"/>
                <a:t>SlotsIO</a:t>
              </a:r>
              <a:endParaRPr lang="en-US" dirty="0" smtClean="0"/>
            </a:p>
            <a:p>
              <a:r>
                <a:rPr lang="en-US" dirty="0" smtClean="0"/>
                <a:t>-winnings: double</a:t>
              </a:r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SlotsGame</a:t>
              </a:r>
              <a:r>
                <a:rPr lang="en-US" dirty="0" smtClean="0"/>
                <a:t>(machine: </a:t>
              </a:r>
              <a:r>
                <a:rPr lang="en-US" dirty="0" err="1" smtClean="0"/>
                <a:t>SlotMachine</a:t>
              </a:r>
              <a:r>
                <a:rPr lang="en-US" dirty="0" smtClean="0"/>
                <a:t>)</a:t>
              </a:r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playGame</a:t>
              </a:r>
              <a:r>
                <a:rPr lang="en-US" dirty="0" smtClean="0"/>
                <a:t>():void</a:t>
              </a:r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lostFifty</a:t>
              </a:r>
              <a:r>
                <a:rPr lang="en-US" dirty="0" smtClean="0"/>
                <a:t>():</a:t>
              </a:r>
              <a:r>
                <a:rPr lang="en-US" dirty="0" err="1" smtClean="0"/>
                <a:t>boolean</a:t>
              </a:r>
              <a:endParaRPr lang="en-US" dirty="0" smtClean="0"/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calcWinnings</a:t>
              </a:r>
              <a:r>
                <a:rPr lang="en-US" dirty="0" smtClean="0"/>
                <a:t>(): double</a:t>
              </a:r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12588" y="1548846"/>
              <a:ext cx="353432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15" idx="3"/>
            </p:cNvCxnSpPr>
            <p:nvPr/>
          </p:nvCxnSpPr>
          <p:spPr>
            <a:xfrm flipV="1">
              <a:off x="651772" y="2204441"/>
              <a:ext cx="3514736" cy="49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76580" y="3451881"/>
            <a:ext cx="3844284" cy="2862323"/>
            <a:chOff x="612588" y="1387011"/>
            <a:chExt cx="3844284" cy="2862323"/>
          </a:xfrm>
        </p:grpSpPr>
        <p:sp>
          <p:nvSpPr>
            <p:cNvPr id="19" name="TextBox 18"/>
            <p:cNvSpPr txBox="1"/>
            <p:nvPr/>
          </p:nvSpPr>
          <p:spPr>
            <a:xfrm>
              <a:off x="612588" y="1387011"/>
              <a:ext cx="3844284" cy="28623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SlotsIO</a:t>
              </a:r>
              <a:endParaRPr lang="en-US" dirty="0" smtClean="0"/>
            </a:p>
            <a:p>
              <a:r>
                <a:rPr lang="en-US" dirty="0" smtClean="0"/>
                <a:t>-keyboard: Scanner</a:t>
              </a:r>
            </a:p>
            <a:p>
              <a:endParaRPr lang="en-US" dirty="0" smtClean="0"/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readWager</a:t>
              </a:r>
              <a:r>
                <a:rPr lang="en-US" dirty="0" smtClean="0"/>
                <a:t>(prompt: String): double</a:t>
              </a:r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playAgain</a:t>
              </a:r>
              <a:r>
                <a:rPr lang="en-US" dirty="0" smtClean="0"/>
                <a:t>(prompt: String): </a:t>
              </a:r>
              <a:r>
                <a:rPr lang="en-US" dirty="0" err="1" smtClean="0"/>
                <a:t>boolean</a:t>
              </a:r>
              <a:endParaRPr lang="en-US" dirty="0" smtClean="0"/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writeBlank</a:t>
              </a:r>
              <a:r>
                <a:rPr lang="en-US" dirty="0" smtClean="0"/>
                <a:t>(): </a:t>
              </a:r>
              <a:r>
                <a:rPr lang="en-US" dirty="0" smtClean="0"/>
                <a:t>void</a:t>
              </a:r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writeSlots</a:t>
              </a:r>
              <a:r>
                <a:rPr lang="en-US" dirty="0" smtClean="0"/>
                <a:t>(slots: String):void</a:t>
              </a:r>
              <a:endParaRPr lang="en-US" dirty="0" smtClean="0"/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writeResult</a:t>
              </a:r>
              <a:r>
                <a:rPr lang="en-US" dirty="0" smtClean="0"/>
                <a:t>(winning: double): void</a:t>
              </a:r>
              <a:endParaRPr lang="en-US" dirty="0" smtClean="0"/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writeGoodbye</a:t>
              </a:r>
              <a:r>
                <a:rPr lang="en-US" dirty="0" smtClean="0"/>
                <a:t>(winnings: double):void</a:t>
              </a:r>
            </a:p>
            <a:p>
              <a:r>
                <a:rPr lang="en-US" dirty="0" smtClean="0"/>
                <a:t>+</a:t>
              </a:r>
              <a:r>
                <a:rPr lang="en-US" dirty="0" err="1" smtClean="0"/>
                <a:t>writeWelcome</a:t>
              </a:r>
              <a:r>
                <a:rPr lang="en-US" dirty="0" smtClean="0"/>
                <a:t>():</a:t>
              </a:r>
              <a:r>
                <a:rPr lang="en-US" dirty="0" smtClean="0"/>
                <a:t>void</a:t>
              </a:r>
              <a:endParaRPr lang="en-US" dirty="0" smtClean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612588" y="1745599"/>
              <a:ext cx="384428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12588" y="2032469"/>
              <a:ext cx="38246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/>
          <p:nvPr/>
        </p:nvCxnSpPr>
        <p:spPr>
          <a:xfrm flipV="1">
            <a:off x="3441610" y="2002587"/>
            <a:ext cx="2271978" cy="25353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451400" y="2256118"/>
            <a:ext cx="1794888" cy="175664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101272" y="1817921"/>
            <a:ext cx="60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451400" y="2687498"/>
            <a:ext cx="60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uses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4120864" y="4250765"/>
            <a:ext cx="1125424" cy="283882"/>
            <a:chOff x="4120864" y="4250765"/>
            <a:chExt cx="1125424" cy="283882"/>
          </a:xfrm>
          <a:solidFill>
            <a:schemeClr val="tx1"/>
          </a:solidFill>
        </p:grpSpPr>
        <p:cxnSp>
          <p:nvCxnSpPr>
            <p:cNvPr id="38" name="Straight Connector 37"/>
            <p:cNvCxnSpPr/>
            <p:nvPr/>
          </p:nvCxnSpPr>
          <p:spPr>
            <a:xfrm flipH="1" flipV="1">
              <a:off x="4158974" y="4392706"/>
              <a:ext cx="1087314" cy="2988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Diamond 42"/>
            <p:cNvSpPr/>
            <p:nvPr/>
          </p:nvSpPr>
          <p:spPr>
            <a:xfrm rot="16200000">
              <a:off x="4210512" y="4161117"/>
              <a:ext cx="283882" cy="463177"/>
            </a:xfrm>
            <a:prstGeom prst="diamon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 rot="5206862">
            <a:off x="6391322" y="3490328"/>
            <a:ext cx="704324" cy="323494"/>
            <a:chOff x="4120864" y="4250765"/>
            <a:chExt cx="1125424" cy="283882"/>
          </a:xfrm>
          <a:solidFill>
            <a:schemeClr val="tx1"/>
          </a:solidFill>
        </p:grpSpPr>
        <p:cxnSp>
          <p:nvCxnSpPr>
            <p:cNvPr id="48" name="Straight Connector 47"/>
            <p:cNvCxnSpPr/>
            <p:nvPr/>
          </p:nvCxnSpPr>
          <p:spPr>
            <a:xfrm flipH="1" flipV="1">
              <a:off x="4158974" y="4392706"/>
              <a:ext cx="1087314" cy="2988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Diamond 48"/>
            <p:cNvSpPr/>
            <p:nvPr/>
          </p:nvSpPr>
          <p:spPr>
            <a:xfrm rot="16200000">
              <a:off x="4210512" y="4161117"/>
              <a:ext cx="283882" cy="463177"/>
            </a:xfrm>
            <a:prstGeom prst="diamon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2689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161</Words>
  <Application>Microsoft Macintosh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Harris</dc:creator>
  <cp:lastModifiedBy>Nancy Harris</cp:lastModifiedBy>
  <cp:revision>6</cp:revision>
  <dcterms:created xsi:type="dcterms:W3CDTF">2013-11-04T17:29:46Z</dcterms:created>
  <dcterms:modified xsi:type="dcterms:W3CDTF">2013-11-04T23:08:46Z</dcterms:modified>
</cp:coreProperties>
</file>