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7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4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2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8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9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6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8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4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9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D8F2-8EC7-CB40-9378-BC61201A4243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9F60-5A89-BB45-8E52-082AD61D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4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05481"/>
              </p:ext>
            </p:extLst>
          </p:nvPr>
        </p:nvGraphicFramePr>
        <p:xfrm>
          <a:off x="1484719" y="899426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 double, char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depends on the particular data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size (4</a:t>
                      </a:r>
                      <a:r>
                        <a:rPr lang="en-US" baseline="0" dirty="0" smtClean="0"/>
                        <a:t> or 8 bytes)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literal?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Only Strings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9280" y="382426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and Data Types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4450" y="3862740"/>
            <a:ext cx="3303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ontainers</a:t>
            </a:r>
          </a:p>
          <a:p>
            <a:r>
              <a:rPr lang="en-US" dirty="0" smtClean="0"/>
              <a:t>	primitive – 1 value</a:t>
            </a:r>
          </a:p>
          <a:p>
            <a:r>
              <a:rPr lang="en-US" dirty="0"/>
              <a:t>	</a:t>
            </a:r>
            <a:r>
              <a:rPr lang="en-US" dirty="0" smtClean="0"/>
              <a:t>complex – values + methods</a:t>
            </a:r>
            <a:endParaRPr lang="en-US" dirty="0"/>
          </a:p>
          <a:p>
            <a:r>
              <a:rPr lang="en-US" dirty="0"/>
              <a:t>v</a:t>
            </a:r>
            <a:r>
              <a:rPr lang="en-US" dirty="0" smtClean="0"/>
              <a:t>alue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8529" y="4271354"/>
            <a:ext cx="1738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Models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268400" y="5063069"/>
            <a:ext cx="1217673" cy="3709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232388" y="5063069"/>
            <a:ext cx="1201791" cy="3709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0" name="Hexagon 9"/>
          <p:cNvSpPr/>
          <p:nvPr/>
        </p:nvSpPr>
        <p:spPr>
          <a:xfrm>
            <a:off x="7580719" y="5434024"/>
            <a:ext cx="1165300" cy="986374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68399" y="4693737"/>
            <a:ext cx="142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  type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68400" y="5970879"/>
            <a:ext cx="102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primitive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32388" y="5975201"/>
            <a:ext cx="109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7227" y="4709525"/>
            <a:ext cx="1427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   type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9" idx="3"/>
            <a:endCxn id="10" idx="4"/>
          </p:cNvCxnSpPr>
          <p:nvPr/>
        </p:nvCxnSpPr>
        <p:spPr>
          <a:xfrm>
            <a:off x="7434179" y="5248547"/>
            <a:ext cx="393134" cy="18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79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Harris</dc:creator>
  <cp:lastModifiedBy>Nancy Harris</cp:lastModifiedBy>
  <cp:revision>2</cp:revision>
  <dcterms:created xsi:type="dcterms:W3CDTF">2013-09-02T14:39:51Z</dcterms:created>
  <dcterms:modified xsi:type="dcterms:W3CDTF">2013-09-02T14:50:06Z</dcterms:modified>
</cp:coreProperties>
</file>