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2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3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7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4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2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0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2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8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25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2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9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0C083-E842-7A43-860A-945B48E78A9B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AAFD0-A111-EE4C-8551-2D67EAA9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0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1882" y="1404470"/>
            <a:ext cx="2226236" cy="43777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4942" y="403412"/>
            <a:ext cx="127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class</a:t>
            </a:r>
            <a:endParaRPr lang="en-US" sz="2800" b="1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91882" y="2011071"/>
            <a:ext cx="2226236" cy="14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91882" y="3474817"/>
            <a:ext cx="2226236" cy="14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79001" y="1549405"/>
            <a:ext cx="1942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ParkingPermit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56235" y="2166469"/>
            <a:ext cx="19423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</a:t>
            </a:r>
            <a:r>
              <a:rPr lang="en-US" sz="1400" u="sng" dirty="0" smtClean="0"/>
              <a:t>issued:</a:t>
            </a:r>
            <a:r>
              <a:rPr lang="en-US" sz="1400" dirty="0" smtClean="0"/>
              <a:t>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-</a:t>
            </a:r>
            <a:r>
              <a:rPr lang="en-US" sz="1400" dirty="0" err="1" smtClean="0"/>
              <a:t>type:char</a:t>
            </a:r>
            <a:endParaRPr lang="en-US" sz="1400" dirty="0" smtClean="0"/>
          </a:p>
          <a:p>
            <a:r>
              <a:rPr lang="en-US" sz="1400" dirty="0" smtClean="0"/>
              <a:t>-number: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-license: String</a:t>
            </a:r>
          </a:p>
          <a:p>
            <a:r>
              <a:rPr lang="en-US" sz="1400" dirty="0" smtClean="0"/>
              <a:t>-</a:t>
            </a:r>
            <a:r>
              <a:rPr lang="en-US" sz="1400" dirty="0" err="1" smtClean="0"/>
              <a:t>jac</a:t>
            </a:r>
            <a:r>
              <a:rPr lang="en-US" sz="1400" dirty="0" smtClean="0"/>
              <a:t>: </a:t>
            </a:r>
            <a:r>
              <a:rPr lang="en-US" sz="1400" dirty="0" err="1" smtClean="0"/>
              <a:t>int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791882" y="3561441"/>
            <a:ext cx="214904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+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(type,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number, license,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</a:t>
            </a:r>
            <a:r>
              <a:rPr lang="en-US" sz="1400" dirty="0" err="1" smtClean="0"/>
              <a:t>jac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(type,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number)</a:t>
            </a:r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compareTo</a:t>
            </a:r>
            <a:r>
              <a:rPr lang="en-US" sz="1400" dirty="0" smtClean="0"/>
              <a:t>(</a:t>
            </a:r>
            <a:r>
              <a:rPr lang="en-US" sz="1400" dirty="0" err="1" smtClean="0"/>
              <a:t>other:Parking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Permit):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+</a:t>
            </a:r>
            <a:r>
              <a:rPr lang="en-US" sz="1400" u="sng" dirty="0" err="1" smtClean="0"/>
              <a:t>getNumIssued</a:t>
            </a:r>
            <a:r>
              <a:rPr lang="en-US" sz="1400" dirty="0" smtClean="0"/>
              <a:t>():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issuePermit</a:t>
            </a:r>
            <a:r>
              <a:rPr lang="en-US" sz="1400" dirty="0" smtClean="0"/>
              <a:t>(license, </a:t>
            </a:r>
            <a:r>
              <a:rPr lang="en-US" sz="1400" dirty="0" err="1" smtClean="0"/>
              <a:t>jac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toString</a:t>
            </a:r>
            <a:r>
              <a:rPr lang="en-US" sz="1400" dirty="0" smtClean="0"/>
              <a:t>()</a:t>
            </a:r>
            <a:endParaRPr lang="en-US" sz="1400" dirty="0"/>
          </a:p>
          <a:p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 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51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1882" y="1404470"/>
            <a:ext cx="2226236" cy="43777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4942" y="403412"/>
            <a:ext cx="127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class</a:t>
            </a:r>
            <a:endParaRPr lang="en-US" sz="2800" b="1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91882" y="2011071"/>
            <a:ext cx="2226236" cy="14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91882" y="3474817"/>
            <a:ext cx="2226236" cy="14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79001" y="1549405"/>
            <a:ext cx="1942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ParkingPermit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56235" y="2166469"/>
            <a:ext cx="19423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</a:t>
            </a:r>
            <a:r>
              <a:rPr lang="en-US" sz="1400" u="sng" dirty="0" smtClean="0"/>
              <a:t>issued:</a:t>
            </a:r>
            <a:r>
              <a:rPr lang="en-US" sz="1400" dirty="0" smtClean="0"/>
              <a:t>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-</a:t>
            </a:r>
            <a:r>
              <a:rPr lang="en-US" sz="1400" dirty="0" err="1" smtClean="0"/>
              <a:t>type:char</a:t>
            </a:r>
            <a:endParaRPr lang="en-US" sz="1400" dirty="0" smtClean="0"/>
          </a:p>
          <a:p>
            <a:r>
              <a:rPr lang="en-US" sz="1400" dirty="0" smtClean="0"/>
              <a:t>-number: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-license: String</a:t>
            </a:r>
          </a:p>
          <a:p>
            <a:r>
              <a:rPr lang="en-US" sz="1400" dirty="0" smtClean="0"/>
              <a:t>-</a:t>
            </a:r>
            <a:r>
              <a:rPr lang="en-US" sz="1400" dirty="0" err="1" smtClean="0"/>
              <a:t>jac</a:t>
            </a:r>
            <a:r>
              <a:rPr lang="en-US" sz="1400" dirty="0" smtClean="0"/>
              <a:t>: </a:t>
            </a:r>
            <a:r>
              <a:rPr lang="en-US" sz="1400" dirty="0" err="1" smtClean="0"/>
              <a:t>int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854824" y="373809"/>
            <a:ext cx="3155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/>
            </a:lvl1pPr>
          </a:lstStyle>
          <a:p>
            <a:r>
              <a:rPr lang="en-US" dirty="0"/>
              <a:t>Belongs to the Class</a:t>
            </a:r>
          </a:p>
        </p:txBody>
      </p:sp>
      <p:sp>
        <p:nvSpPr>
          <p:cNvPr id="3" name="Rectangle 2"/>
          <p:cNvSpPr/>
          <p:nvPr/>
        </p:nvSpPr>
        <p:spPr>
          <a:xfrm>
            <a:off x="4601882" y="1404470"/>
            <a:ext cx="2166471" cy="21569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882588" y="1857182"/>
            <a:ext cx="2883648" cy="4885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435412" y="2629648"/>
            <a:ext cx="2330824" cy="2031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66236" y="1559869"/>
            <a:ext cx="1916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private </a:t>
            </a:r>
            <a:r>
              <a:rPr lang="en-US" sz="1400" dirty="0" smtClean="0"/>
              <a:t>static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smtClean="0"/>
              <a:t>issued;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766236" y="2454551"/>
            <a:ext cx="2027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public static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getNumIssued</a:t>
            </a:r>
            <a:r>
              <a:rPr lang="en-US" sz="1400" dirty="0" smtClean="0"/>
              <a:t>()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334019" y="4318000"/>
            <a:ext cx="3123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ParkingPermit.getNumIssued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91882" y="3561441"/>
            <a:ext cx="214904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+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(type,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number, license,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</a:t>
            </a:r>
            <a:r>
              <a:rPr lang="en-US" sz="1400" dirty="0" err="1" smtClean="0"/>
              <a:t>jac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(type,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number)</a:t>
            </a:r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compareTo</a:t>
            </a:r>
            <a:r>
              <a:rPr lang="en-US" sz="1400" dirty="0" smtClean="0"/>
              <a:t>(</a:t>
            </a:r>
            <a:r>
              <a:rPr lang="en-US" sz="1400" dirty="0" err="1" smtClean="0"/>
              <a:t>other:Parking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Permit):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+</a:t>
            </a:r>
            <a:r>
              <a:rPr lang="en-US" sz="1400" u="sng" dirty="0" err="1" smtClean="0"/>
              <a:t>getNumIssued</a:t>
            </a:r>
            <a:r>
              <a:rPr lang="en-US" sz="1400" dirty="0" smtClean="0"/>
              <a:t>():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issuePermit</a:t>
            </a:r>
            <a:r>
              <a:rPr lang="en-US" sz="1400" dirty="0" smtClean="0"/>
              <a:t>(license, </a:t>
            </a:r>
            <a:r>
              <a:rPr lang="en-US" sz="1400" dirty="0" err="1" smtClean="0"/>
              <a:t>jac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toString</a:t>
            </a:r>
            <a:r>
              <a:rPr lang="en-US" sz="1400" dirty="0" smtClean="0"/>
              <a:t>()</a:t>
            </a:r>
            <a:endParaRPr lang="en-US" sz="1400" dirty="0"/>
          </a:p>
          <a:p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 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088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19499" y="1797137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herPass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893670" y="1404470"/>
            <a:ext cx="2166471" cy="25101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R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124835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XUE 8976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107894001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20087" y="2606494"/>
            <a:ext cx="194005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public 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(…)</a:t>
            </a:r>
          </a:p>
          <a:p>
            <a:r>
              <a:rPr lang="en-US" sz="1400" dirty="0" smtClean="0"/>
              <a:t>public 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(…)</a:t>
            </a:r>
          </a:p>
          <a:p>
            <a:r>
              <a:rPr lang="en-US" sz="1400" dirty="0" smtClean="0"/>
              <a:t>public void</a:t>
            </a:r>
          </a:p>
          <a:p>
            <a:r>
              <a:rPr lang="en-US" sz="1400" dirty="0" err="1" smtClean="0"/>
              <a:t>issuePermit</a:t>
            </a:r>
            <a:r>
              <a:rPr lang="en-US" sz="1400" dirty="0" smtClean="0"/>
              <a:t>(license, </a:t>
            </a:r>
            <a:r>
              <a:rPr lang="en-US" sz="1400" dirty="0" err="1" smtClean="0"/>
              <a:t>jac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public String </a:t>
            </a:r>
            <a:r>
              <a:rPr lang="en-US" sz="1400" dirty="0" err="1" smtClean="0"/>
              <a:t>toString</a:t>
            </a:r>
            <a:r>
              <a:rPr lang="en-US" sz="1400" dirty="0" smtClean="0"/>
              <a:t>()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88328" y="2482955"/>
            <a:ext cx="2166471" cy="23757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C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654765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ABC 1234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106124567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24860" y="3631158"/>
            <a:ext cx="194005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public 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(…)</a:t>
            </a:r>
          </a:p>
          <a:p>
            <a:r>
              <a:rPr lang="en-US" sz="1400" dirty="0" smtClean="0"/>
              <a:t>public 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(…)</a:t>
            </a:r>
          </a:p>
          <a:p>
            <a:r>
              <a:rPr lang="en-US" sz="1400" dirty="0" smtClean="0"/>
              <a:t>public void</a:t>
            </a:r>
          </a:p>
          <a:p>
            <a:r>
              <a:rPr lang="en-US" sz="1400" dirty="0" err="1" smtClean="0"/>
              <a:t>issuePermit</a:t>
            </a:r>
            <a:r>
              <a:rPr lang="en-US" sz="1400" dirty="0" smtClean="0"/>
              <a:t>(license, </a:t>
            </a:r>
            <a:r>
              <a:rPr lang="en-US" sz="1400" dirty="0" err="1" smtClean="0"/>
              <a:t>jac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public String </a:t>
            </a:r>
            <a:r>
              <a:rPr lang="en-US" sz="1400" dirty="0" err="1" smtClean="0"/>
              <a:t>toString</a:t>
            </a:r>
            <a:r>
              <a:rPr lang="en-US" sz="1400" dirty="0" smtClean="0"/>
              <a:t>()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68470" y="3713841"/>
            <a:ext cx="2166471" cy="28005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123456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XRU-1945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000017703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94887" y="5223434"/>
            <a:ext cx="194005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public 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(…)</a:t>
            </a:r>
          </a:p>
          <a:p>
            <a:r>
              <a:rPr lang="en-US" sz="1400" dirty="0" smtClean="0"/>
              <a:t>public 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(…)</a:t>
            </a:r>
          </a:p>
          <a:p>
            <a:r>
              <a:rPr lang="en-US" sz="1400" dirty="0" smtClean="0"/>
              <a:t>public void</a:t>
            </a:r>
          </a:p>
          <a:p>
            <a:r>
              <a:rPr lang="en-US" sz="1400" dirty="0" err="1" smtClean="0"/>
              <a:t>issuePermit</a:t>
            </a:r>
            <a:r>
              <a:rPr lang="en-US" sz="1400" dirty="0" smtClean="0"/>
              <a:t>(license, </a:t>
            </a:r>
            <a:r>
              <a:rPr lang="en-US" sz="1400" dirty="0" err="1" smtClean="0"/>
              <a:t>jac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public String </a:t>
            </a:r>
            <a:r>
              <a:rPr lang="en-US" sz="1400" dirty="0" err="1" smtClean="0"/>
              <a:t>toString</a:t>
            </a:r>
            <a:r>
              <a:rPr lang="en-US" sz="1400" dirty="0" smtClean="0"/>
              <a:t>()</a:t>
            </a:r>
          </a:p>
        </p:txBody>
      </p:sp>
      <p:sp>
        <p:nvSpPr>
          <p:cNvPr id="4" name="Rectangle 3"/>
          <p:cNvSpPr/>
          <p:nvPr/>
        </p:nvSpPr>
        <p:spPr>
          <a:xfrm>
            <a:off x="791882" y="1404470"/>
            <a:ext cx="2226236" cy="43777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4942" y="403412"/>
            <a:ext cx="127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class</a:t>
            </a:r>
            <a:endParaRPr lang="en-US" sz="2800" b="1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91882" y="2011071"/>
            <a:ext cx="2226236" cy="14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91882" y="3474817"/>
            <a:ext cx="2226236" cy="14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79001" y="1549405"/>
            <a:ext cx="1942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ParkingPermit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56235" y="2166469"/>
            <a:ext cx="19423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</a:t>
            </a:r>
            <a:r>
              <a:rPr lang="en-US" sz="1400" u="sng" dirty="0" smtClean="0"/>
              <a:t>issued:</a:t>
            </a:r>
            <a:r>
              <a:rPr lang="en-US" sz="1400" dirty="0" smtClean="0"/>
              <a:t>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-</a:t>
            </a:r>
            <a:r>
              <a:rPr lang="en-US" sz="1400" dirty="0" err="1" smtClean="0"/>
              <a:t>type:char</a:t>
            </a:r>
            <a:endParaRPr lang="en-US" sz="1400" dirty="0" smtClean="0"/>
          </a:p>
          <a:p>
            <a:r>
              <a:rPr lang="en-US" sz="1400" dirty="0" smtClean="0"/>
              <a:t>-number: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-license: String</a:t>
            </a:r>
          </a:p>
          <a:p>
            <a:r>
              <a:rPr lang="en-US" sz="1400" dirty="0" smtClean="0"/>
              <a:t>-</a:t>
            </a:r>
            <a:r>
              <a:rPr lang="en-US" sz="1400" dirty="0" err="1" smtClean="0"/>
              <a:t>jac</a:t>
            </a:r>
            <a:r>
              <a:rPr lang="en-US" sz="1400" dirty="0" smtClean="0"/>
              <a:t>: </a:t>
            </a:r>
            <a:r>
              <a:rPr lang="en-US" sz="1400" dirty="0" err="1" smtClean="0"/>
              <a:t>int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91882" y="3561441"/>
            <a:ext cx="214904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+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(type,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number, license,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</a:t>
            </a:r>
            <a:r>
              <a:rPr lang="en-US" sz="1400" dirty="0" err="1" smtClean="0"/>
              <a:t>jac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ParkingPermit</a:t>
            </a:r>
            <a:r>
              <a:rPr lang="en-US" sz="1400" dirty="0" smtClean="0"/>
              <a:t>(type,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number)</a:t>
            </a:r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compareTo</a:t>
            </a:r>
            <a:r>
              <a:rPr lang="en-US" sz="1400" dirty="0" smtClean="0"/>
              <a:t>(</a:t>
            </a:r>
            <a:r>
              <a:rPr lang="en-US" sz="1400" dirty="0" err="1" smtClean="0"/>
              <a:t>other:Parking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Permit):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+</a:t>
            </a:r>
            <a:r>
              <a:rPr lang="en-US" sz="1400" u="sng" dirty="0" err="1" smtClean="0"/>
              <a:t>getNumIssued</a:t>
            </a:r>
            <a:r>
              <a:rPr lang="en-US" sz="1400" dirty="0" smtClean="0"/>
              <a:t>():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issuePermit</a:t>
            </a:r>
            <a:r>
              <a:rPr lang="en-US" sz="1400" dirty="0" smtClean="0"/>
              <a:t>(license, </a:t>
            </a:r>
            <a:r>
              <a:rPr lang="en-US" sz="1400" dirty="0" err="1" smtClean="0"/>
              <a:t>jac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+</a:t>
            </a:r>
            <a:r>
              <a:rPr lang="en-US" sz="1400" dirty="0" err="1" smtClean="0"/>
              <a:t>toString</a:t>
            </a:r>
            <a:r>
              <a:rPr lang="en-US" sz="1400" dirty="0" smtClean="0"/>
              <a:t>()</a:t>
            </a:r>
            <a:endParaRPr lang="en-US" sz="1400" dirty="0"/>
          </a:p>
          <a:p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   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391647" y="373809"/>
            <a:ext cx="5244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/>
            </a:lvl1pPr>
          </a:lstStyle>
          <a:p>
            <a:r>
              <a:rPr lang="en-US" dirty="0"/>
              <a:t>Belongs to the </a:t>
            </a:r>
            <a:r>
              <a:rPr lang="en-US" dirty="0" smtClean="0"/>
              <a:t>Objects of the class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52074" y="4134229"/>
            <a:ext cx="88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myPass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26729" y="2943412"/>
            <a:ext cx="102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yourPass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60280" y="3088951"/>
            <a:ext cx="3839882" cy="165127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539381" y="4353107"/>
            <a:ext cx="3155506" cy="130959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33493" y="2834503"/>
            <a:ext cx="3687482" cy="159331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855005" y="2510383"/>
            <a:ext cx="3839882" cy="165127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757829" y="3269059"/>
            <a:ext cx="4042333" cy="173034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278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6697" y="557183"/>
            <a:ext cx="3948010" cy="5154706"/>
          </a:xfrm>
          <a:prstGeom prst="rect">
            <a:avLst/>
          </a:prstGeom>
          <a:solidFill>
            <a:schemeClr val="accent1">
              <a:lumMod val="20000"/>
              <a:lumOff val="80000"/>
              <a:alpha val="15000"/>
            </a:schemeClr>
          </a:solidFill>
          <a:ln>
            <a:solidFill>
              <a:schemeClr val="tx1">
                <a:alpha val="18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123456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XRU-1945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000017703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531" y="2418621"/>
            <a:ext cx="395117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public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compareTo</a:t>
            </a:r>
            <a:r>
              <a:rPr lang="en-US" sz="1600" dirty="0" smtClean="0"/>
              <a:t>(</a:t>
            </a:r>
            <a:r>
              <a:rPr lang="en-US" sz="1600" dirty="0" err="1" smtClean="0"/>
              <a:t>ParkingPermit</a:t>
            </a:r>
            <a:r>
              <a:rPr lang="en-US" sz="1600" dirty="0" smtClean="0"/>
              <a:t> other)</a:t>
            </a:r>
          </a:p>
          <a:p>
            <a:r>
              <a:rPr lang="en-US" sz="1600" dirty="0" smtClean="0"/>
              <a:t>{</a:t>
            </a:r>
          </a:p>
          <a:p>
            <a:r>
              <a:rPr lang="en-US" sz="1600" dirty="0" smtClean="0"/>
              <a:t>      if (</a:t>
            </a:r>
            <a:r>
              <a:rPr lang="en-US" sz="1600" dirty="0" err="1" smtClean="0"/>
              <a:t>this.type</a:t>
            </a:r>
            <a:r>
              <a:rPr lang="en-US" sz="1600" dirty="0" smtClean="0"/>
              <a:t> &gt; </a:t>
            </a:r>
            <a:r>
              <a:rPr lang="en-US" sz="1600" dirty="0" err="1" smtClean="0"/>
              <a:t>other.type</a:t>
            </a:r>
            <a:r>
              <a:rPr lang="en-US" sz="1600" dirty="0" smtClean="0"/>
              <a:t>)….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34471" y="25685"/>
            <a:ext cx="88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myPass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00083" y="557183"/>
            <a:ext cx="3948010" cy="5154706"/>
          </a:xfrm>
          <a:prstGeom prst="rect">
            <a:avLst/>
          </a:prstGeom>
          <a:solidFill>
            <a:schemeClr val="accent1">
              <a:lumMod val="20000"/>
              <a:lumOff val="80000"/>
              <a:alpha val="15000"/>
            </a:schemeClr>
          </a:solidFill>
          <a:ln>
            <a:solidFill>
              <a:schemeClr val="tx1">
                <a:alpha val="18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C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654765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ABC 1234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106124567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00083" y="16750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hisPass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6" idx="3"/>
          </p:cNvCxnSpPr>
          <p:nvPr/>
        </p:nvCxnSpPr>
        <p:spPr>
          <a:xfrm>
            <a:off x="1018397" y="210351"/>
            <a:ext cx="251603" cy="5217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</p:cNvCxnSpPr>
          <p:nvPr/>
        </p:nvCxnSpPr>
        <p:spPr>
          <a:xfrm>
            <a:off x="5564422" y="352169"/>
            <a:ext cx="0" cy="3799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064000" y="1165412"/>
            <a:ext cx="1105647" cy="1404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913597" y="6085256"/>
            <a:ext cx="2822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myPass.compareTo</a:t>
            </a:r>
            <a:r>
              <a:rPr lang="en-US" dirty="0" smtClean="0"/>
              <a:t>(</a:t>
            </a:r>
            <a:r>
              <a:rPr lang="en-US" dirty="0" err="1" smtClean="0"/>
              <a:t>hisPass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68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288</Words>
  <Application>Microsoft Macintosh PowerPoint</Application>
  <PresentationFormat>On-screen Show (4:3)</PresentationFormat>
  <Paragraphs>110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Harris</dc:creator>
  <cp:lastModifiedBy>Nancy Harris</cp:lastModifiedBy>
  <cp:revision>9</cp:revision>
  <dcterms:created xsi:type="dcterms:W3CDTF">2013-12-04T13:42:29Z</dcterms:created>
  <dcterms:modified xsi:type="dcterms:W3CDTF">2013-12-06T13:21:53Z</dcterms:modified>
</cp:coreProperties>
</file>