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3D34-DE88-44A6-9FF3-49E0F6E1A328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50C9-4BD0-4E54-91A9-33C968CA0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4113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3D34-DE88-44A6-9FF3-49E0F6E1A328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50C9-4BD0-4E54-91A9-33C968CA0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9219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3D34-DE88-44A6-9FF3-49E0F6E1A328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50C9-4BD0-4E54-91A9-33C968CA0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264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3D34-DE88-44A6-9FF3-49E0F6E1A328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50C9-4BD0-4E54-91A9-33C968CA0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26803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3D34-DE88-44A6-9FF3-49E0F6E1A328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50C9-4BD0-4E54-91A9-33C968CA0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4729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3D34-DE88-44A6-9FF3-49E0F6E1A328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50C9-4BD0-4E54-91A9-33C968CA0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08080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3D34-DE88-44A6-9FF3-49E0F6E1A328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50C9-4BD0-4E54-91A9-33C968CA0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6696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3D34-DE88-44A6-9FF3-49E0F6E1A328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50C9-4BD0-4E54-91A9-33C968CA0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53238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3D34-DE88-44A6-9FF3-49E0F6E1A328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50C9-4BD0-4E54-91A9-33C968CA0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3058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3D34-DE88-44A6-9FF3-49E0F6E1A328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50C9-4BD0-4E54-91A9-33C968CA0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485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3D34-DE88-44A6-9FF3-49E0F6E1A328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50C9-4BD0-4E54-91A9-33C968CA0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2151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F3D34-DE88-44A6-9FF3-49E0F6E1A328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250C9-4BD0-4E54-91A9-33C968CA0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6190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Java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Data and Data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6353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400"/>
            <a:ext cx="8991600" cy="5909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The following is a model for the revised Hello world program.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/***********************************************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* Prints a message, Hello World.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*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* @author - Nancy Harris, model solution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* @version - V1 - 09/09/2010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************************************************/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public class Hello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{ 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/********************************************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 * entry point into the application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 *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 * @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command line arguments - unused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 *********************************************/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public static void main(String []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{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   // declarations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   String message;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   String message2;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   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   // initialization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   message = "Hello, World!\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”;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   message2 = "I'm happy to be a programmer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.”;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br>
              <a:rPr lang="en-US" sz="1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(message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“ “ + message2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   }</a:t>
            </a:r>
            <a:br>
              <a:rPr lang="en-US" sz="1400" dirty="0"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408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in Java</a:t>
            </a:r>
            <a:endParaRPr lang="en-US" dirty="0"/>
          </a:p>
        </p:txBody>
      </p:sp>
      <p:pic>
        <p:nvPicPr>
          <p:cNvPr id="1026" name="Picture 2" descr="Refere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6858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14464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362</Words>
  <Application>Microsoft Macintosh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Introduction to Java</vt:lpstr>
      <vt:lpstr>Slide 2</vt:lpstr>
      <vt:lpstr>Classes in Java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Java</dc:title>
  <dc:creator>Harris, Nancy Lea - harrisnl</dc:creator>
  <cp:lastModifiedBy>Nancy Harris</cp:lastModifiedBy>
  <cp:revision>5</cp:revision>
  <dcterms:created xsi:type="dcterms:W3CDTF">2012-09-10T12:42:49Z</dcterms:created>
  <dcterms:modified xsi:type="dcterms:W3CDTF">2012-09-10T12:45:49Z</dcterms:modified>
</cp:coreProperties>
</file>