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D7C0EF-51A2-DE41-8175-C8686CFEB8F3}" type="datetimeFigureOut">
              <a:rPr lang="en-US" smtClean="0"/>
              <a:pPr/>
              <a:t>9/5/13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1ABC68F-54F5-2145-BA64-F99F5BF51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some properties of a good algorithm?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– each step does one thing</a:t>
            </a:r>
          </a:p>
          <a:p>
            <a:r>
              <a:rPr lang="en-US" dirty="0" smtClean="0"/>
              <a:t>Complete – the algorithm will finish </a:t>
            </a:r>
          </a:p>
          <a:p>
            <a:r>
              <a:rPr lang="en-US" dirty="0" smtClean="0"/>
              <a:t>Right – the algorithm produces the correct results</a:t>
            </a:r>
          </a:p>
          <a:p>
            <a:r>
              <a:rPr lang="en-US" dirty="0" smtClean="0"/>
              <a:t>Abstraction – the algorithm uses appropriate abstraction</a:t>
            </a:r>
          </a:p>
          <a:p>
            <a:r>
              <a:rPr lang="en-US" dirty="0" smtClean="0"/>
              <a:t>Precise – the algorithm uses precise unambiguous language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some structures we have seen?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Sequencing of </a:t>
            </a:r>
            <a:r>
              <a:rPr lang="en-US" dirty="0" smtClean="0"/>
              <a:t>steps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Decisions</a:t>
            </a:r>
          </a:p>
          <a:p>
            <a:endParaRPr lang="en-US" dirty="0" smtClean="0"/>
          </a:p>
          <a:p>
            <a:r>
              <a:rPr lang="en-US" dirty="0" smtClean="0"/>
              <a:t>Looping</a:t>
            </a:r>
          </a:p>
          <a:p>
            <a:r>
              <a:rPr lang="en-US" dirty="0" smtClean="0"/>
              <a:t>Abstraction (each of the “motion”, “look” etc were subprograms with detail hidden elsewhere.</a:t>
            </a:r>
            <a:endParaRPr lang="en-US" dirty="0"/>
          </a:p>
        </p:txBody>
      </p:sp>
      <p:pic>
        <p:nvPicPr>
          <p:cNvPr id="4" name="Picture 3" descr="Screen Shot 2013-09-05 at 3.15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946" y="3470919"/>
            <a:ext cx="990600" cy="685800"/>
          </a:xfrm>
          <a:prstGeom prst="rect">
            <a:avLst/>
          </a:prstGeom>
        </p:spPr>
      </p:pic>
      <p:pic>
        <p:nvPicPr>
          <p:cNvPr id="6" name="Picture 5" descr="Screen Shot 2013-09-05 at 3.17.1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530" y="1723378"/>
            <a:ext cx="1663264" cy="2090441"/>
          </a:xfrm>
          <a:prstGeom prst="rect">
            <a:avLst/>
          </a:prstGeom>
        </p:spPr>
      </p:pic>
      <p:pic>
        <p:nvPicPr>
          <p:cNvPr id="7" name="Picture 6" descr="Screen Shot 2013-09-05 at 3.19.4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946" y="4579515"/>
            <a:ext cx="1875935" cy="8455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learned about programming?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strategies did you use?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did you get unstuck?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did you know that it worked?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smtClean="0"/>
              <a:t>Java program?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53</TotalTime>
  <Words>114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Advantage</vt:lpstr>
      <vt:lpstr>Algorithms</vt:lpstr>
      <vt:lpstr>What are some properties of a good algorithm?</vt:lpstr>
      <vt:lpstr>What are some structures we have seen?</vt:lpstr>
      <vt:lpstr>What have we learned about programming?</vt:lpstr>
      <vt:lpstr>Program example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Algorithms</dc:title>
  <dc:creator>Nancy Harris</dc:creator>
  <cp:lastModifiedBy>Nancy Harris</cp:lastModifiedBy>
  <cp:revision>3</cp:revision>
  <dcterms:created xsi:type="dcterms:W3CDTF">2012-09-05T12:40:49Z</dcterms:created>
  <dcterms:modified xsi:type="dcterms:W3CDTF">2013-09-05T19:22:01Z</dcterms:modified>
</cp:coreProperties>
</file>