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ict" ContentType="image/pict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vml" ContentType="application/vnd.openxmlformats-officedocument.vmlDrawin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AEB8-731D-4843-91A8-B71B085551C5}" type="datetimeFigureOut">
              <a:rPr lang="en-US" smtClean="0"/>
              <a:pPr/>
              <a:t>9/2/12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E7291-2E4B-BC43-9ED9-E5CA2F5BA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AEB8-731D-4843-91A8-B71B085551C5}" type="datetimeFigureOut">
              <a:rPr lang="en-US" smtClean="0"/>
              <a:pPr/>
              <a:t>9/2/12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E7291-2E4B-BC43-9ED9-E5CA2F5BA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AEB8-731D-4843-91A8-B71B085551C5}" type="datetimeFigureOut">
              <a:rPr lang="en-US" smtClean="0"/>
              <a:pPr/>
              <a:t>9/2/12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E7291-2E4B-BC43-9ED9-E5CA2F5BA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AEB8-731D-4843-91A8-B71B085551C5}" type="datetimeFigureOut">
              <a:rPr lang="en-US" smtClean="0"/>
              <a:pPr/>
              <a:t>9/2/12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E7291-2E4B-BC43-9ED9-E5CA2F5BA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AEB8-731D-4843-91A8-B71B085551C5}" type="datetimeFigureOut">
              <a:rPr lang="en-US" smtClean="0"/>
              <a:pPr/>
              <a:t>9/2/12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E7291-2E4B-BC43-9ED9-E5CA2F5BA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AEB8-731D-4843-91A8-B71B085551C5}" type="datetimeFigureOut">
              <a:rPr lang="en-US" smtClean="0"/>
              <a:pPr/>
              <a:t>9/2/12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E7291-2E4B-BC43-9ED9-E5CA2F5BA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AEB8-731D-4843-91A8-B71B085551C5}" type="datetimeFigureOut">
              <a:rPr lang="en-US" smtClean="0"/>
              <a:pPr/>
              <a:t>9/2/12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E7291-2E4B-BC43-9ED9-E5CA2F5BA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AEB8-731D-4843-91A8-B71B085551C5}" type="datetimeFigureOut">
              <a:rPr lang="en-US" smtClean="0"/>
              <a:pPr/>
              <a:t>9/2/12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E7291-2E4B-BC43-9ED9-E5CA2F5BA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AEB8-731D-4843-91A8-B71B085551C5}" type="datetimeFigureOut">
              <a:rPr lang="en-US" smtClean="0"/>
              <a:pPr/>
              <a:t>9/2/12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E7291-2E4B-BC43-9ED9-E5CA2F5BA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AEB8-731D-4843-91A8-B71B085551C5}" type="datetimeFigureOut">
              <a:rPr lang="en-US" smtClean="0"/>
              <a:pPr/>
              <a:t>9/2/12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E7291-2E4B-BC43-9ED9-E5CA2F5BA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AEB8-731D-4843-91A8-B71B085551C5}" type="datetimeFigureOut">
              <a:rPr lang="en-US" smtClean="0"/>
              <a:pPr/>
              <a:t>9/2/12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E7291-2E4B-BC43-9ED9-E5CA2F5BA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CAEB8-731D-4843-91A8-B71B085551C5}" type="datetimeFigureOut">
              <a:rPr lang="en-US" smtClean="0"/>
              <a:pPr/>
              <a:t>9/2/12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E7291-2E4B-BC43-9ED9-E5CA2F5BA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Document1!OLE_LINK3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6632" y="1005007"/>
            <a:ext cx="3344196" cy="48879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Take out everything except Our Team document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056632" y="3764196"/>
            <a:ext cx="334419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56632" y="3764196"/>
            <a:ext cx="3344196" cy="2128778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Returns to you</a:t>
            </a:r>
          </a:p>
          <a:p>
            <a:pPr algn="ctr"/>
            <a:r>
              <a:rPr lang="en-US" dirty="0" smtClean="0"/>
              <a:t>Our Team (permanent)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27343" y="1005007"/>
            <a:ext cx="3344196" cy="48879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Today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 –</a:t>
            </a:r>
            <a:r>
              <a:rPr lang="en-US" sz="1600" dirty="0" smtClean="0">
                <a:solidFill>
                  <a:schemeClr val="tx1"/>
                </a:solidFill>
              </a:rPr>
              <a:t> Group Quiz Response(1/4)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4/5 – Individual Quiz Response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4/5 – Quiz Questions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 – Exit </a:t>
            </a:r>
            <a:r>
              <a:rPr lang="en-US" sz="1600" dirty="0" smtClean="0">
                <a:solidFill>
                  <a:schemeClr val="tx1"/>
                </a:solidFill>
              </a:rPr>
              <a:t>Pass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 </a:t>
            </a:r>
            <a:r>
              <a:rPr lang="en-US" sz="1600" dirty="0" smtClean="0">
                <a:solidFill>
                  <a:schemeClr val="tx1"/>
                </a:solidFill>
              </a:rPr>
              <a:t>– Group Response Sheet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4/5 </a:t>
            </a:r>
            <a:r>
              <a:rPr lang="en-US" sz="1600" dirty="0" smtClean="0">
                <a:solidFill>
                  <a:schemeClr val="tx1"/>
                </a:solidFill>
              </a:rPr>
              <a:t>–</a:t>
            </a:r>
            <a:r>
              <a:rPr lang="en-US" sz="1600" dirty="0" smtClean="0">
                <a:solidFill>
                  <a:schemeClr val="tx1"/>
                </a:solidFill>
              </a:rPr>
              <a:t> Activity Individual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HAND </a:t>
            </a:r>
            <a:r>
              <a:rPr lang="en-US" sz="1600" dirty="0" smtClean="0">
                <a:solidFill>
                  <a:schemeClr val="tx1"/>
                </a:solidFill>
              </a:rPr>
              <a:t>IN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Exit </a:t>
            </a:r>
            <a:r>
              <a:rPr lang="en-US" sz="1600" dirty="0" smtClean="0">
                <a:solidFill>
                  <a:schemeClr val="tx1"/>
                </a:solidFill>
              </a:rPr>
              <a:t>pass, all quiz </a:t>
            </a:r>
            <a:r>
              <a:rPr lang="en-US" sz="1600" dirty="0" smtClean="0">
                <a:solidFill>
                  <a:schemeClr val="tx1"/>
                </a:solidFill>
              </a:rPr>
              <a:t>responses, Group Response Sheet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827343" y="3764196"/>
            <a:ext cx="334419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827343" y="3764196"/>
            <a:ext cx="3344196" cy="2128778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13017" y="4522516"/>
            <a:ext cx="295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New Materials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Hand 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take the quiz as individuals. You may mark your question sheet. Each question is worth 4 points.</a:t>
            </a:r>
          </a:p>
          <a:p>
            <a:r>
              <a:rPr lang="en-US" dirty="0" smtClean="0"/>
              <a:t>Put the quiz responses into the folder.</a:t>
            </a:r>
          </a:p>
          <a:p>
            <a:r>
              <a:rPr lang="en-US" dirty="0" smtClean="0"/>
              <a:t>Now take the quiz as a group. Each question is worth 6 points, but you may choose to divide those points.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828800" y="827076"/>
          <a:ext cx="5486400" cy="3987800"/>
        </p:xfrm>
        <a:graphic>
          <a:graphicData uri="http://schemas.openxmlformats.org/presentationml/2006/ole">
            <p:oleObj spid="_x0000_s15365" name="Document" r:id="rId3" imgW="5486400" imgH="3987800" progId="Word.Document.12">
              <p:link updateAutomatic="1"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41126" y="5445286"/>
            <a:ext cx="8314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group is confident about 1, 4, 5, and 10, but less so on the others. They will get the</a:t>
            </a:r>
          </a:p>
          <a:p>
            <a:r>
              <a:rPr lang="en-US" dirty="0" smtClean="0"/>
              <a:t>points for whichever answer is correct. So if for question 1, a is correct they get 6 </a:t>
            </a:r>
          </a:p>
          <a:p>
            <a:r>
              <a:rPr lang="en-US" dirty="0" smtClean="0"/>
              <a:t>but if the correct answer is </a:t>
            </a:r>
            <a:r>
              <a:rPr lang="en-US" dirty="0" err="1" smtClean="0"/>
              <a:t>c</a:t>
            </a:r>
            <a:r>
              <a:rPr lang="en-US" dirty="0" smtClean="0"/>
              <a:t> they would get 0. For question 6, if </a:t>
            </a:r>
            <a:r>
              <a:rPr lang="en-US" dirty="0" err="1" smtClean="0"/>
              <a:t>c</a:t>
            </a:r>
            <a:r>
              <a:rPr lang="en-US" dirty="0" smtClean="0"/>
              <a:t> is correct they get 4,</a:t>
            </a:r>
          </a:p>
          <a:p>
            <a:r>
              <a:rPr lang="en-US" dirty="0" smtClean="0"/>
              <a:t>but if 2 is correct they get 2 points.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204</Words>
  <Application>Microsoft Macintosh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Document1!OLE_LINK3</vt:lpstr>
      <vt:lpstr>Slide 1</vt:lpstr>
      <vt:lpstr>Today’s quiz</vt:lpstr>
      <vt:lpstr>Slide 3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Harris</dc:creator>
  <cp:lastModifiedBy>Nancy Harris</cp:lastModifiedBy>
  <cp:revision>2</cp:revision>
  <dcterms:created xsi:type="dcterms:W3CDTF">2012-09-02T14:47:39Z</dcterms:created>
  <dcterms:modified xsi:type="dcterms:W3CDTF">2012-09-02T15:04:16Z</dcterms:modified>
</cp:coreProperties>
</file>