
<file path=[Content_Types].xml><?xml version="1.0" encoding="utf-8"?>
<Types xmlns="http://schemas.openxmlformats.org/package/2006/content-types">
  <Override PartName="/ppt/charts/chart1.xml" ContentType="application/vnd.openxmlformats-officedocument.drawingml.char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2" r:id="rId8"/>
    <p:sldId id="260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40" d="100"/>
          <a:sy n="140" d="100"/>
        </p:scale>
        <p:origin x="-15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harrisnl:Downloads:Incoming_CS_474__Sp_2012.csv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Years</a:t>
            </a:r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'Incoming_CS_474__Sp_2012.csv'!$E$29</c:f>
              <c:strCache>
                <c:ptCount val="1"/>
                <c:pt idx="0">
                  <c:v>Count</c:v>
                </c:pt>
              </c:strCache>
            </c:strRef>
          </c:tx>
          <c:cat>
            <c:strRef>
              <c:f>'Incoming_CS_474__Sp_2012.csv'!$D$30:$D$34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strCache>
            </c:strRef>
          </c:cat>
          <c:val>
            <c:numRef>
              <c:f>'Incoming_CS_474__Sp_2012.csv'!$E$30:$E$34</c:f>
              <c:numCache>
                <c:formatCode>General</c:formatCode>
                <c:ptCount val="5"/>
                <c:pt idx="0">
                  <c:v>1.0</c:v>
                </c:pt>
                <c:pt idx="1">
                  <c:v>6.0</c:v>
                </c:pt>
                <c:pt idx="2">
                  <c:v>14.0</c:v>
                </c:pt>
                <c:pt idx="3">
                  <c:v>3.0</c:v>
                </c:pt>
                <c:pt idx="4">
                  <c:v>1.0</c:v>
                </c:pt>
              </c:numCache>
            </c:numRef>
          </c:val>
        </c:ser>
        <c:axId val="484393160"/>
        <c:axId val="484384120"/>
      </c:barChart>
      <c:catAx>
        <c:axId val="484393160"/>
        <c:scaling>
          <c:orientation val="minMax"/>
        </c:scaling>
        <c:axPos val="l"/>
        <c:tickLblPos val="nextTo"/>
        <c:crossAx val="484384120"/>
        <c:crosses val="autoZero"/>
        <c:auto val="1"/>
        <c:lblAlgn val="ctr"/>
        <c:lblOffset val="100"/>
      </c:catAx>
      <c:valAx>
        <c:axId val="484384120"/>
        <c:scaling>
          <c:orientation val="minMax"/>
        </c:scaling>
        <c:axPos val="b"/>
        <c:majorGridlines/>
        <c:numFmt formatCode="General" sourceLinked="1"/>
        <c:tickLblPos val="nextTo"/>
        <c:crossAx val="484393160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91973-7A44-6647-B609-27273DF4C012}" type="datetimeFigureOut">
              <a:rPr lang="en-US" smtClean="0"/>
              <a:t>1/8/13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9746-C42C-6041-A8C9-BDA534AB50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91973-7A44-6647-B609-27273DF4C012}" type="datetimeFigureOut">
              <a:rPr lang="en-US" smtClean="0"/>
              <a:t>1/8/13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9746-C42C-6041-A8C9-BDA534AB50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91973-7A44-6647-B609-27273DF4C012}" type="datetimeFigureOut">
              <a:rPr lang="en-US" smtClean="0"/>
              <a:t>1/8/13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9746-C42C-6041-A8C9-BDA534AB50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91973-7A44-6647-B609-27273DF4C012}" type="datetimeFigureOut">
              <a:rPr lang="en-US" smtClean="0"/>
              <a:t>1/8/13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9746-C42C-6041-A8C9-BDA534AB50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91973-7A44-6647-B609-27273DF4C012}" type="datetimeFigureOut">
              <a:rPr lang="en-US" smtClean="0"/>
              <a:t>1/8/13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9746-C42C-6041-A8C9-BDA534AB50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91973-7A44-6647-B609-27273DF4C012}" type="datetimeFigureOut">
              <a:rPr lang="en-US" smtClean="0"/>
              <a:t>1/8/13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9746-C42C-6041-A8C9-BDA534AB50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91973-7A44-6647-B609-27273DF4C012}" type="datetimeFigureOut">
              <a:rPr lang="en-US" smtClean="0"/>
              <a:t>1/8/13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9746-C42C-6041-A8C9-BDA534AB50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91973-7A44-6647-B609-27273DF4C012}" type="datetimeFigureOut">
              <a:rPr lang="en-US" smtClean="0"/>
              <a:t>1/8/13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9746-C42C-6041-A8C9-BDA534AB50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91973-7A44-6647-B609-27273DF4C012}" type="datetimeFigureOut">
              <a:rPr lang="en-US" smtClean="0"/>
              <a:t>1/8/13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9746-C42C-6041-A8C9-BDA534AB50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91973-7A44-6647-B609-27273DF4C012}" type="datetimeFigureOut">
              <a:rPr lang="en-US" smtClean="0"/>
              <a:t>1/8/13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9746-C42C-6041-A8C9-BDA534AB50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91973-7A44-6647-B609-27273DF4C012}" type="datetimeFigureOut">
              <a:rPr lang="en-US" smtClean="0"/>
              <a:t>1/8/13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9746-C42C-6041-A8C9-BDA534AB50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91973-7A44-6647-B609-27273DF4C012}" type="datetimeFigureOut">
              <a:rPr lang="en-US" smtClean="0"/>
              <a:t>1/8/13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99746-C42C-6041-A8C9-BDA534AB505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2"/>
          <p:cNvGraphicFramePr>
            <a:graphicFrameLocks noGrp="1"/>
          </p:cNvGraphicFramePr>
          <p:nvPr>
            <p:ph idx="1"/>
          </p:nvPr>
        </p:nvGraphicFramePr>
        <p:xfrm>
          <a:off x="457200" y="362857"/>
          <a:ext cx="8229600" cy="60807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8229600"/>
              </a:tblGrid>
              <a:tr h="20625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Text Response</a:t>
                      </a:r>
                      <a:endParaRPr lang="en-US" sz="900" dirty="0"/>
                    </a:p>
                  </a:txBody>
                  <a:tcPr/>
                </a:tc>
              </a:tr>
              <a:tr h="20625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manage databases and know what the heck they are</a:t>
                      </a:r>
                      <a:endParaRPr lang="en-US" sz="900" dirty="0"/>
                    </a:p>
                  </a:txBody>
                  <a:tcPr/>
                </a:tc>
              </a:tr>
              <a:tr h="20625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The ability to develop a complex database system.</a:t>
                      </a:r>
                      <a:endParaRPr lang="en-US" sz="900" dirty="0"/>
                    </a:p>
                  </a:txBody>
                  <a:tcPr/>
                </a:tc>
              </a:tr>
              <a:tr h="20625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Anything and everything about databases. I "fix" and "work" on them occasionally on my job, but have no real understanding of them.</a:t>
                      </a:r>
                      <a:endParaRPr lang="en-US" sz="900" dirty="0"/>
                    </a:p>
                  </a:txBody>
                  <a:tcPr/>
                </a:tc>
              </a:tr>
              <a:tr h="20625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I honestly have no knowledge of databases beyond Microsoft Access. I would like to become familiar with database concepts.</a:t>
                      </a:r>
                      <a:endParaRPr lang="en-US" sz="900" dirty="0"/>
                    </a:p>
                  </a:txBody>
                  <a:tcPr/>
                </a:tc>
              </a:tr>
              <a:tr h="20625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I would like to be proficient in writing SQL statements.</a:t>
                      </a:r>
                      <a:endParaRPr lang="en-US" sz="900" dirty="0"/>
                    </a:p>
                  </a:txBody>
                  <a:tcPr/>
                </a:tc>
              </a:tr>
              <a:tr h="20625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I want to know how databases work.</a:t>
                      </a:r>
                      <a:endParaRPr lang="en-US" sz="900" dirty="0"/>
                    </a:p>
                  </a:txBody>
                  <a:tcPr/>
                </a:tc>
              </a:tr>
              <a:tr h="20625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How a database works and how to create one.</a:t>
                      </a:r>
                      <a:endParaRPr lang="en-US" sz="900" dirty="0"/>
                    </a:p>
                  </a:txBody>
                  <a:tcPr/>
                </a:tc>
              </a:tr>
              <a:tr h="20625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How to connect a database to another interface, such as web or program.</a:t>
                      </a:r>
                      <a:endParaRPr lang="en-US" sz="900" dirty="0"/>
                    </a:p>
                  </a:txBody>
                  <a:tcPr/>
                </a:tc>
              </a:tr>
              <a:tr h="20625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I would like to be able to create and maintain a database.</a:t>
                      </a:r>
                      <a:endParaRPr lang="en-US" sz="900" dirty="0"/>
                    </a:p>
                  </a:txBody>
                  <a:tcPr/>
                </a:tc>
              </a:tr>
              <a:tr h="20625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Create/Administrate a database</a:t>
                      </a:r>
                      <a:endParaRPr lang="en-US" sz="900" dirty="0"/>
                    </a:p>
                  </a:txBody>
                  <a:tcPr/>
                </a:tc>
              </a:tr>
              <a:tr h="330009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PHP objects as well as be able to organize data in a database in a better manner than just tables (for example, I'm not sure the exact name, but almost like a table within a table for each row in the main table).</a:t>
                      </a:r>
                      <a:endParaRPr lang="en-US" sz="900" dirty="0"/>
                    </a:p>
                  </a:txBody>
                  <a:tcPr/>
                </a:tc>
              </a:tr>
              <a:tr h="20625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How to efficiently run a database.</a:t>
                      </a:r>
                      <a:endParaRPr lang="en-US" sz="900" dirty="0"/>
                    </a:p>
                  </a:txBody>
                  <a:tcPr/>
                </a:tc>
              </a:tr>
              <a:tr h="20625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To have a greater understanding of databases and how things work</a:t>
                      </a:r>
                      <a:endParaRPr lang="en-US" sz="900" dirty="0"/>
                    </a:p>
                  </a:txBody>
                  <a:tcPr/>
                </a:tc>
              </a:tr>
              <a:tr h="20625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Pass the </a:t>
                      </a:r>
                      <a:r>
                        <a:rPr lang="en-US" sz="900" dirty="0" smtClean="0"/>
                        <a:t>class</a:t>
                      </a:r>
                      <a:endParaRPr lang="en-US" sz="900" dirty="0"/>
                    </a:p>
                  </a:txBody>
                  <a:tcPr/>
                </a:tc>
              </a:tr>
              <a:tr h="20625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implement a data base</a:t>
                      </a:r>
                      <a:endParaRPr lang="en-US" sz="900" dirty="0"/>
                    </a:p>
                  </a:txBody>
                  <a:tcPr/>
                </a:tc>
              </a:tr>
              <a:tr h="20625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I want to be able to know how to create a database design.</a:t>
                      </a:r>
                      <a:endParaRPr lang="en-US" sz="900" dirty="0"/>
                    </a:p>
                  </a:txBody>
                  <a:tcPr/>
                </a:tc>
              </a:tr>
              <a:tr h="20625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I am not familiar with databases, and this course will help me get a better understanding about them and how they work and the uses of them.  </a:t>
                      </a:r>
                      <a:endParaRPr lang="en-US" sz="900" dirty="0"/>
                    </a:p>
                  </a:txBody>
                  <a:tcPr/>
                </a:tc>
              </a:tr>
              <a:tr h="20625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Code using SQL</a:t>
                      </a:r>
                      <a:endParaRPr lang="en-US" sz="900" dirty="0"/>
                    </a:p>
                  </a:txBody>
                  <a:tcPr/>
                </a:tc>
              </a:tr>
              <a:tr h="20625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To better familiarize myself with CS and programming in general.</a:t>
                      </a:r>
                      <a:endParaRPr lang="en-US" sz="900" dirty="0"/>
                    </a:p>
                  </a:txBody>
                  <a:tcPr/>
                </a:tc>
              </a:tr>
              <a:tr h="20625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create databases</a:t>
                      </a:r>
                      <a:endParaRPr lang="en-US" sz="900" dirty="0"/>
                    </a:p>
                  </a:txBody>
                  <a:tcPr/>
                </a:tc>
              </a:tr>
              <a:tr h="20625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build a database</a:t>
                      </a:r>
                      <a:endParaRPr lang="en-US" sz="900" dirty="0"/>
                    </a:p>
                  </a:txBody>
                  <a:tcPr/>
                </a:tc>
              </a:tr>
              <a:tr h="20625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to understand design of databases and solve relating problems</a:t>
                      </a:r>
                      <a:endParaRPr lang="en-US" sz="900" dirty="0"/>
                    </a:p>
                  </a:txBody>
                  <a:tcPr/>
                </a:tc>
              </a:tr>
              <a:tr h="20625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Implement databases in the accepted ways and also to learn more about the SQL language.</a:t>
                      </a:r>
                      <a:endParaRPr lang="en-US" sz="900" dirty="0"/>
                    </a:p>
                  </a:txBody>
                  <a:tcPr/>
                </a:tc>
              </a:tr>
              <a:tr h="20625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Anything database.</a:t>
                      </a:r>
                      <a:endParaRPr lang="en-US" sz="900" dirty="0"/>
                    </a:p>
                  </a:txBody>
                  <a:tcPr/>
                </a:tc>
              </a:tr>
              <a:tr h="20625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pass the class</a:t>
                      </a:r>
                      <a:endParaRPr lang="en-US" sz="9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V_b4udgflLcW8vtvm_RP_eFCAWcwtJYAC7XK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304800"/>
            <a:ext cx="9135533" cy="6553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V_3ErpK8hNsa5HaXG_RP_eFCAWcwtJYAC7XK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180" y="1676400"/>
            <a:ext cx="9025820" cy="50292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</p:nvPr>
        </p:nvGraphicFramePr>
        <p:xfrm>
          <a:off x="609600" y="304800"/>
          <a:ext cx="8229600" cy="59436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Text Response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I like reading, playing soccer, playing video games, browsing the internet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RPG Video games, usually.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Gaming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Video Games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Fraternity life, excercising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Surfing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Exercising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watching basketball games? 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Video games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tutoring my friends/wife in CS/Science/Math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Swimming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I love to figure out how things work.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Soccer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Cooking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working on making my computer faster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Playing Basketball. 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Playing video games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Video games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Art, drawing, and animation.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working out and enjoying time with friends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disc golf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piano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Basketball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Android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games</a:t>
                      </a:r>
                      <a:endParaRPr lang="en-US" sz="9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</p:nvPr>
        </p:nvGraphicFramePr>
        <p:xfrm>
          <a:off x="457200" y="609600"/>
          <a:ext cx="8229600" cy="59436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Text Response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Anything with computers.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better not to ask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Comics, cartooning, and animation.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Dance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Debuging software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Design rollercoasters.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Do better on them?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Fish on really nice boat all day, everyday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Fly jets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help others around the world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help people become better people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Not exactly sure, haven't dabbled in enough jobs yet, however hopefully a job that has an impact on others.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Nothing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Philosophy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Play Basketball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Play basketball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Professional Soccer Player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retire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Since I wanted to go to college, getting paid to go to school would be cool.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sleep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Surfing and weather forecasting to predict the storms that are comming and when the best time to surf will be.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Take things apart to figure out how they work.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Whatever I felt like at the time, whether it be work or play. I like to work, just not all the time.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Write.</a:t>
                      </a:r>
                      <a:endParaRPr lang="en-US" sz="9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900" dirty="0" smtClean="0"/>
                        <a:t>write mobile apps</a:t>
                      </a:r>
                      <a:endParaRPr lang="en-US" sz="9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V_cvZLtg6yuxHEW8I_RP_eFCAWcwtJYAC7XK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9163" y="1581944"/>
            <a:ext cx="7305675" cy="45624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00" y="2667000"/>
            <a:ext cx="2032000" cy="152400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65175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 smtClean="0"/>
                        <a:t>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 smtClean="0"/>
                        <a:t>Answer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 smtClean="0"/>
                        <a:t>%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 smtClean="0"/>
                        <a:t>CAPWIC </a:t>
                      </a:r>
                      <a:r>
                        <a:rPr lang="en-US" sz="1400" dirty="0" smtClean="0"/>
                        <a:t>website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 smtClean="0"/>
                        <a:t>36%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 smtClean="0"/>
                        <a:t>System for having students request help of TAs for CS 139 and CS 239.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 smtClean="0"/>
                        <a:t>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 smtClean="0"/>
                        <a:t>64%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 smtClean="0"/>
                        <a:t>Other - What would you like to do that may not be covered here?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 smtClean="0"/>
                        <a:t>0%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 smtClean="0"/>
                        <a:t>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 smtClean="0"/>
                        <a:t>100%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607</Words>
  <Application>Microsoft Macintosh PowerPoint</Application>
  <PresentationFormat>On-screen Show (4:3)</PresentationFormat>
  <Paragraphs>98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James Madison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Nancy Harris</dc:creator>
  <cp:lastModifiedBy>Nancy Harris</cp:lastModifiedBy>
  <cp:revision>1</cp:revision>
  <dcterms:created xsi:type="dcterms:W3CDTF">2013-01-08T13:38:08Z</dcterms:created>
  <dcterms:modified xsi:type="dcterms:W3CDTF">2013-01-08T14:07:23Z</dcterms:modified>
</cp:coreProperties>
</file>