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20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1643F20-A799-5840-B8A8-2387E714C85C}" type="datetimeFigureOut">
              <a:rPr lang="en-US" smtClean="0"/>
              <a:t>8/30/12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709C0A88-EB3E-144F-B722-0150FB7A47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software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08/30/2012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Products</a:t>
            </a:r>
          </a:p>
          <a:p>
            <a:endParaRPr lang="en-US" dirty="0" smtClean="0"/>
          </a:p>
          <a:p>
            <a:r>
              <a:rPr lang="en-US" dirty="0" smtClean="0"/>
              <a:t>Customizable Products</a:t>
            </a:r>
          </a:p>
          <a:p>
            <a:endParaRPr lang="en-US" dirty="0" smtClean="0"/>
          </a:p>
          <a:p>
            <a:r>
              <a:rPr lang="en-US" dirty="0" smtClean="0"/>
              <a:t>Bespoke (fully customized, unique) Products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“Software engineering is a systematic approach to the production of software that takes into account </a:t>
            </a:r>
            <a:r>
              <a:rPr lang="en-US" sz="3200" dirty="0" smtClean="0">
                <a:solidFill>
                  <a:srgbClr val="FF0000"/>
                </a:solidFill>
              </a:rPr>
              <a:t>practical cost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schedule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FF0000"/>
                </a:solidFill>
              </a:rPr>
              <a:t>dependability</a:t>
            </a:r>
            <a:r>
              <a:rPr lang="en-US" sz="3200" dirty="0" smtClean="0"/>
              <a:t> issues, as well as the </a:t>
            </a:r>
            <a:r>
              <a:rPr lang="en-US" sz="3200" dirty="0" smtClean="0">
                <a:solidFill>
                  <a:srgbClr val="FF0000"/>
                </a:solidFill>
              </a:rPr>
              <a:t>needs</a:t>
            </a:r>
            <a:r>
              <a:rPr lang="en-US" sz="3200" dirty="0" smtClean="0"/>
              <a:t> of the software customers and producers.”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 </a:t>
            </a:r>
            <a:r>
              <a:rPr lang="en-US" dirty="0" err="1" smtClean="0"/>
              <a:t>Sommerville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applicable to all types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understood development process</a:t>
            </a:r>
          </a:p>
          <a:p>
            <a:r>
              <a:rPr lang="en-US" dirty="0" smtClean="0"/>
              <a:t>Dependability and performance </a:t>
            </a:r>
          </a:p>
          <a:p>
            <a:r>
              <a:rPr lang="en-US" dirty="0" smtClean="0"/>
              <a:t>Managing the requirements</a:t>
            </a:r>
          </a:p>
          <a:p>
            <a:r>
              <a:rPr lang="en-US" dirty="0" smtClean="0"/>
              <a:t>Reuse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“cloud”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011044"/>
            <a:ext cx="1757603" cy="1757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4122608"/>
            <a:ext cx="957733" cy="957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65" y="4122607"/>
            <a:ext cx="957733" cy="957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014972"/>
            <a:ext cx="805332" cy="8053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93226" y="2717173"/>
            <a:ext cx="530917" cy="5934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394" y="2260564"/>
            <a:ext cx="1333089" cy="1333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908" y="3768647"/>
            <a:ext cx="1100779" cy="1100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047" y="3768647"/>
            <a:ext cx="798871" cy="79887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898793" y="2717173"/>
            <a:ext cx="530917" cy="5934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7083814" y="546298"/>
            <a:ext cx="1712747" cy="192102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081" y="818218"/>
            <a:ext cx="599420" cy="599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410" y="1117928"/>
            <a:ext cx="599420" cy="5994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991" y="3080563"/>
            <a:ext cx="1026180" cy="102618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7476782" y="2071174"/>
            <a:ext cx="1662925" cy="355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0"/>
          </p:cNvCxnSpPr>
          <p:nvPr/>
        </p:nvCxnSpPr>
        <p:spPr>
          <a:xfrm rot="16200000" flipV="1">
            <a:off x="7042369" y="2149851"/>
            <a:ext cx="1529380" cy="332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7172" y="4869426"/>
            <a:ext cx="1195329" cy="78692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rot="5400000" flipH="1" flipV="1">
            <a:off x="7592534" y="4487290"/>
            <a:ext cx="76268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your power for good, not evil</a:t>
            </a:r>
          </a:p>
          <a:p>
            <a:r>
              <a:rPr lang="en-US" dirty="0" smtClean="0"/>
              <a:t>The golden rule applies</a:t>
            </a:r>
          </a:p>
          <a:p>
            <a:r>
              <a:rPr lang="en-US" dirty="0" smtClean="0"/>
              <a:t>Follow the law</a:t>
            </a:r>
          </a:p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Competence (you are who you say you are)</a:t>
            </a:r>
          </a:p>
          <a:p>
            <a:r>
              <a:rPr lang="en-US" dirty="0" smtClean="0"/>
              <a:t>Respect intellectual property</a:t>
            </a:r>
          </a:p>
          <a:p>
            <a:r>
              <a:rPr lang="en-US" dirty="0" smtClean="0"/>
              <a:t>Use computing resources ethically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111</TotalTime>
  <Words>120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Travelogue</vt:lpstr>
      <vt:lpstr>What is software engineering</vt:lpstr>
      <vt:lpstr>Software Products</vt:lpstr>
      <vt:lpstr>“Software engineering is a systematic approach to the production of software that takes into account practical cost, schedule, and dependability issues, as well as the needs of the software customers and producers.”</vt:lpstr>
      <vt:lpstr>Fundamentals applicable to all types of systems</vt:lpstr>
      <vt:lpstr>The “cloud”</vt:lpstr>
      <vt:lpstr>Ethical considerations</vt:lpstr>
      <vt:lpstr>Slide 7</vt:lpstr>
    </vt:vector>
  </TitlesOfParts>
  <Company>James Madison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software engineering</dc:title>
  <dc:creator>Nancy Harris</dc:creator>
  <cp:lastModifiedBy>Nancy Harris</cp:lastModifiedBy>
  <cp:revision>1</cp:revision>
  <dcterms:created xsi:type="dcterms:W3CDTF">2012-08-30T15:21:03Z</dcterms:created>
  <dcterms:modified xsi:type="dcterms:W3CDTF">2012-08-30T17:12:10Z</dcterms:modified>
</cp:coreProperties>
</file>