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3" r:id="rId2"/>
    <p:sldId id="274" r:id="rId3"/>
    <p:sldId id="256" r:id="rId4"/>
    <p:sldId id="276" r:id="rId5"/>
    <p:sldId id="257" r:id="rId6"/>
    <p:sldId id="258" r:id="rId7"/>
    <p:sldId id="259" r:id="rId8"/>
    <p:sldId id="275" r:id="rId9"/>
    <p:sldId id="262" r:id="rId10"/>
    <p:sldId id="261" r:id="rId11"/>
    <p:sldId id="260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D0A8313-3B8F-AC43-BF48-7A52C27F7032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9DCBB1E-6768-C844-B708-C91DCFD30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Requirements </a:t>
            </a:r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8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3" y="5238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5912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person, group, or organization that has direct or indirect stake in an organization because it can affect or be affected by the organization's actions, objectives, and policies. Key stakeholders in a business organization include creditors, customers, directors, employees, government (and its agencies), owners (shareholders), suppliers, unions, and the community from which the business draws its resources.</a:t>
            </a:r>
          </a:p>
          <a:p>
            <a:r>
              <a:rPr lang="en-US" dirty="0" smtClean="0"/>
              <a:t>Although </a:t>
            </a:r>
            <a:r>
              <a:rPr lang="en-US" dirty="0" err="1" smtClean="0"/>
              <a:t>stakeholding</a:t>
            </a:r>
            <a:r>
              <a:rPr lang="en-US" dirty="0" smtClean="0"/>
              <a:t> is usually self-legitimizing (those who judge themselves to be stakeholders are stakeholder ), all stakeholders are not equal and different stakeholders are entitled to different considerations. For example, a company’s customers are entitled to fair trading practices but they are not entitled to the same consideration as the company's employees. See also corporate governance.</a:t>
            </a:r>
          </a:p>
          <a:p>
            <a:r>
              <a:rPr lang="en-US" dirty="0" smtClean="0"/>
              <a:t>Read more: http://www.businessdictionary.com/definition/stakeholder.html#ixzz26M5maO7c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/ Non Functional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– What it does. What the user sees and interacts with.</a:t>
            </a:r>
          </a:p>
          <a:p>
            <a:endParaRPr lang="en-US" dirty="0" smtClean="0"/>
          </a:p>
          <a:p>
            <a:r>
              <a:rPr lang="en-US" dirty="0" smtClean="0"/>
              <a:t>Non-functional – How it must operate. Requirements imposed by others. Constraints on </a:t>
            </a:r>
            <a:r>
              <a:rPr lang="en-US" smtClean="0"/>
              <a:t>the system.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Standards of measurement by which efficiency, performance, progress, or quality of a plan, process or product can be assessed.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73</TotalTime>
  <Words>203</Words>
  <Application>Microsoft Office PowerPoint</Application>
  <PresentationFormat>On-screen Show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Travelogue</vt:lpstr>
      <vt:lpstr>Requirements Engineering</vt:lpstr>
      <vt:lpstr>Stakeholder</vt:lpstr>
      <vt:lpstr>PowerPoint Presentation</vt:lpstr>
      <vt:lpstr>Functional / Non Functional</vt:lpstr>
      <vt:lpstr>PowerPoint Presentation</vt:lpstr>
      <vt:lpstr>PowerPoint Presentation</vt:lpstr>
      <vt:lpstr>PowerPoint Presentation</vt:lpstr>
      <vt:lpstr>Metrics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James Madison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Requirementa Engineering</dc:title>
  <dc:creator>Nancy Harris</dc:creator>
  <cp:lastModifiedBy>twintowers</cp:lastModifiedBy>
  <cp:revision>3</cp:revision>
  <dcterms:created xsi:type="dcterms:W3CDTF">2012-09-13T17:53:27Z</dcterms:created>
  <dcterms:modified xsi:type="dcterms:W3CDTF">2012-09-13T18:41:13Z</dcterms:modified>
</cp:coreProperties>
</file>