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diagrams/quickStyle1.xml" ContentType="application/vnd.openxmlformats-officedocument.drawingml.diagramStyl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diagrams/colors1.xml" ContentType="application/vnd.openxmlformats-officedocument.drawingml.diagramColors+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drawing1.xml" ContentType="application/vnd.ms-office.drawingml.diagramDrawing+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diagrams/layout1.xml" ContentType="application/vnd.openxmlformats-officedocument.drawingml.diagram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39" d="100"/>
          <a:sy n="139" d="100"/>
        </p:scale>
        <p:origin x="-157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29DB6D-0851-2E41-8933-233301EED682}"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AEF2E9DC-4B50-324E-9266-A5A1C2AD0792}">
      <dgm:prSet phldrT="[Text]"/>
      <dgm:spPr/>
      <dgm:t>
        <a:bodyPr/>
        <a:lstStyle/>
        <a:p>
          <a:r>
            <a:rPr lang="en-US" dirty="0" smtClean="0"/>
            <a:t>Customer has a need</a:t>
          </a:r>
          <a:endParaRPr lang="en-US" dirty="0"/>
        </a:p>
      </dgm:t>
    </dgm:pt>
    <dgm:pt modelId="{F5986645-B327-3249-A568-B71ED266A8B2}" type="parTrans" cxnId="{EBB24C1D-49BB-534D-9C45-0160A746B6B1}">
      <dgm:prSet/>
      <dgm:spPr/>
      <dgm:t>
        <a:bodyPr/>
        <a:lstStyle/>
        <a:p>
          <a:endParaRPr lang="en-US"/>
        </a:p>
      </dgm:t>
    </dgm:pt>
    <dgm:pt modelId="{7EA60F20-31FF-CA43-B9AD-90236005FC58}" type="sibTrans" cxnId="{EBB24C1D-49BB-534D-9C45-0160A746B6B1}">
      <dgm:prSet/>
      <dgm:spPr/>
      <dgm:t>
        <a:bodyPr/>
        <a:lstStyle/>
        <a:p>
          <a:endParaRPr lang="en-US"/>
        </a:p>
      </dgm:t>
    </dgm:pt>
    <dgm:pt modelId="{8683F7C0-E2A4-9F49-9054-B6C0F98B3789}">
      <dgm:prSet phldrT="[Text]"/>
      <dgm:spPr/>
      <dgm:t>
        <a:bodyPr/>
        <a:lstStyle/>
        <a:p>
          <a:r>
            <a:rPr lang="en-US" dirty="0" smtClean="0"/>
            <a:t>We decide what to build</a:t>
          </a:r>
          <a:endParaRPr lang="en-US" dirty="0"/>
        </a:p>
      </dgm:t>
    </dgm:pt>
    <dgm:pt modelId="{0E9EFA61-5566-3B49-A91C-78CC5D35D0C8}" type="parTrans" cxnId="{0DCEB5F7-878F-A241-B8CE-A09FB5251297}">
      <dgm:prSet/>
      <dgm:spPr/>
      <dgm:t>
        <a:bodyPr/>
        <a:lstStyle/>
        <a:p>
          <a:endParaRPr lang="en-US"/>
        </a:p>
      </dgm:t>
    </dgm:pt>
    <dgm:pt modelId="{9534B941-5DE7-A646-82AE-1815840BBF5F}" type="sibTrans" cxnId="{0DCEB5F7-878F-A241-B8CE-A09FB5251297}">
      <dgm:prSet/>
      <dgm:spPr/>
      <dgm:t>
        <a:bodyPr/>
        <a:lstStyle/>
        <a:p>
          <a:endParaRPr lang="en-US"/>
        </a:p>
      </dgm:t>
    </dgm:pt>
    <dgm:pt modelId="{F3048F3A-3B42-6E42-A2E1-C6537BB16C5B}">
      <dgm:prSet phldrT="[Text]"/>
      <dgm:spPr/>
      <dgm:t>
        <a:bodyPr/>
        <a:lstStyle/>
        <a:p>
          <a:r>
            <a:rPr lang="en-US" dirty="0" smtClean="0"/>
            <a:t>We build it</a:t>
          </a:r>
          <a:endParaRPr lang="en-US" dirty="0"/>
        </a:p>
      </dgm:t>
    </dgm:pt>
    <dgm:pt modelId="{8C32E3FB-8D1E-D64B-A681-1730DE0D7D01}" type="parTrans" cxnId="{D33F6B2D-FC96-CA4C-BFBF-63336627B167}">
      <dgm:prSet/>
      <dgm:spPr/>
      <dgm:t>
        <a:bodyPr/>
        <a:lstStyle/>
        <a:p>
          <a:endParaRPr lang="en-US"/>
        </a:p>
      </dgm:t>
    </dgm:pt>
    <dgm:pt modelId="{A55C179C-2B59-1C45-9317-BCBA47EFB2E1}" type="sibTrans" cxnId="{D33F6B2D-FC96-CA4C-BFBF-63336627B167}">
      <dgm:prSet/>
      <dgm:spPr/>
      <dgm:t>
        <a:bodyPr/>
        <a:lstStyle/>
        <a:p>
          <a:endParaRPr lang="en-US"/>
        </a:p>
      </dgm:t>
    </dgm:pt>
    <dgm:pt modelId="{5668AF1E-B0A1-524B-9652-AB49ECD8BC99}">
      <dgm:prSet phldrT="[Text]"/>
      <dgm:spPr/>
      <dgm:t>
        <a:bodyPr/>
        <a:lstStyle/>
        <a:p>
          <a:r>
            <a:rPr lang="en-US" dirty="0" smtClean="0"/>
            <a:t>We test it</a:t>
          </a:r>
          <a:endParaRPr lang="en-US" dirty="0"/>
        </a:p>
      </dgm:t>
    </dgm:pt>
    <dgm:pt modelId="{149E135A-507E-4543-85F3-D7E5BEC1B6CC}" type="parTrans" cxnId="{17A54E38-8CBC-0C4C-9D8E-E146CD08F9FA}">
      <dgm:prSet/>
      <dgm:spPr/>
      <dgm:t>
        <a:bodyPr/>
        <a:lstStyle/>
        <a:p>
          <a:endParaRPr lang="en-US"/>
        </a:p>
      </dgm:t>
    </dgm:pt>
    <dgm:pt modelId="{1E5336A9-45BA-C144-9AEF-B8167D8D3C83}" type="sibTrans" cxnId="{17A54E38-8CBC-0C4C-9D8E-E146CD08F9FA}">
      <dgm:prSet/>
      <dgm:spPr/>
      <dgm:t>
        <a:bodyPr/>
        <a:lstStyle/>
        <a:p>
          <a:endParaRPr lang="en-US"/>
        </a:p>
      </dgm:t>
    </dgm:pt>
    <dgm:pt modelId="{D4D6BAE8-9CC5-C749-9484-19D160227830}">
      <dgm:prSet phldrT="[Text]"/>
      <dgm:spPr/>
      <dgm:t>
        <a:bodyPr/>
        <a:lstStyle/>
        <a:p>
          <a:r>
            <a:rPr lang="en-US" dirty="0" smtClean="0"/>
            <a:t>We deploy it </a:t>
          </a:r>
          <a:endParaRPr lang="en-US" dirty="0"/>
        </a:p>
      </dgm:t>
    </dgm:pt>
    <dgm:pt modelId="{BAA80A83-175B-B545-9F06-D4EB1F2C77BF}" type="parTrans" cxnId="{AD1B6A6E-C5A8-C844-9B9D-8729BF414241}">
      <dgm:prSet/>
      <dgm:spPr/>
      <dgm:t>
        <a:bodyPr/>
        <a:lstStyle/>
        <a:p>
          <a:endParaRPr lang="en-US"/>
        </a:p>
      </dgm:t>
    </dgm:pt>
    <dgm:pt modelId="{28AF56A3-0105-9544-9DB9-C997FA69E012}" type="sibTrans" cxnId="{AD1B6A6E-C5A8-C844-9B9D-8729BF414241}">
      <dgm:prSet/>
      <dgm:spPr/>
      <dgm:t>
        <a:bodyPr/>
        <a:lstStyle/>
        <a:p>
          <a:endParaRPr lang="en-US"/>
        </a:p>
      </dgm:t>
    </dgm:pt>
    <dgm:pt modelId="{D08EF99C-04D1-5846-A33E-4A303E4BEDC8}">
      <dgm:prSet phldrT="[Text]"/>
      <dgm:spPr/>
      <dgm:t>
        <a:bodyPr/>
        <a:lstStyle/>
        <a:p>
          <a:r>
            <a:rPr lang="en-US" dirty="0" smtClean="0"/>
            <a:t>We maintain it</a:t>
          </a:r>
          <a:endParaRPr lang="en-US" dirty="0"/>
        </a:p>
      </dgm:t>
    </dgm:pt>
    <dgm:pt modelId="{DE9482AA-D75C-2544-AEEF-927A00699BB8}" type="parTrans" cxnId="{773D8790-5A09-F24A-B1DD-8965933391D7}">
      <dgm:prSet/>
      <dgm:spPr/>
      <dgm:t>
        <a:bodyPr/>
        <a:lstStyle/>
        <a:p>
          <a:endParaRPr lang="en-US"/>
        </a:p>
      </dgm:t>
    </dgm:pt>
    <dgm:pt modelId="{CDFFD14D-0C84-5C4B-9AB1-8AF4BD8188C9}" type="sibTrans" cxnId="{773D8790-5A09-F24A-B1DD-8965933391D7}">
      <dgm:prSet/>
      <dgm:spPr/>
      <dgm:t>
        <a:bodyPr/>
        <a:lstStyle/>
        <a:p>
          <a:endParaRPr lang="en-US"/>
        </a:p>
      </dgm:t>
    </dgm:pt>
    <dgm:pt modelId="{091696F7-8388-A744-98E5-E3E099E331F9}" type="pres">
      <dgm:prSet presAssocID="{2529DB6D-0851-2E41-8933-233301EED682}" presName="cycle" presStyleCnt="0">
        <dgm:presLayoutVars>
          <dgm:dir/>
          <dgm:resizeHandles val="exact"/>
        </dgm:presLayoutVars>
      </dgm:prSet>
      <dgm:spPr/>
      <dgm:t>
        <a:bodyPr/>
        <a:lstStyle/>
        <a:p>
          <a:endParaRPr lang="en-US"/>
        </a:p>
      </dgm:t>
    </dgm:pt>
    <dgm:pt modelId="{0D106FA0-5AE4-4446-8586-8E7DFCAE4251}" type="pres">
      <dgm:prSet presAssocID="{AEF2E9DC-4B50-324E-9266-A5A1C2AD0792}" presName="node" presStyleLbl="node1" presStyleIdx="0" presStyleCnt="6">
        <dgm:presLayoutVars>
          <dgm:bulletEnabled val="1"/>
        </dgm:presLayoutVars>
      </dgm:prSet>
      <dgm:spPr/>
      <dgm:t>
        <a:bodyPr/>
        <a:lstStyle/>
        <a:p>
          <a:endParaRPr lang="en-US"/>
        </a:p>
      </dgm:t>
    </dgm:pt>
    <dgm:pt modelId="{DB7E67A1-D210-B04E-8377-742692C3AAA3}" type="pres">
      <dgm:prSet presAssocID="{7EA60F20-31FF-CA43-B9AD-90236005FC58}" presName="sibTrans" presStyleLbl="sibTrans2D1" presStyleIdx="0" presStyleCnt="6"/>
      <dgm:spPr/>
      <dgm:t>
        <a:bodyPr/>
        <a:lstStyle/>
        <a:p>
          <a:endParaRPr lang="en-US"/>
        </a:p>
      </dgm:t>
    </dgm:pt>
    <dgm:pt modelId="{90FCE081-15C1-214C-960C-AB9C5426F8E1}" type="pres">
      <dgm:prSet presAssocID="{7EA60F20-31FF-CA43-B9AD-90236005FC58}" presName="connectorText" presStyleLbl="sibTrans2D1" presStyleIdx="0" presStyleCnt="6"/>
      <dgm:spPr/>
      <dgm:t>
        <a:bodyPr/>
        <a:lstStyle/>
        <a:p>
          <a:endParaRPr lang="en-US"/>
        </a:p>
      </dgm:t>
    </dgm:pt>
    <dgm:pt modelId="{52C2F617-5FC0-E241-8B4F-C0FC54DBCF21}" type="pres">
      <dgm:prSet presAssocID="{8683F7C0-E2A4-9F49-9054-B6C0F98B3789}" presName="node" presStyleLbl="node1" presStyleIdx="1" presStyleCnt="6">
        <dgm:presLayoutVars>
          <dgm:bulletEnabled val="1"/>
        </dgm:presLayoutVars>
      </dgm:prSet>
      <dgm:spPr/>
      <dgm:t>
        <a:bodyPr/>
        <a:lstStyle/>
        <a:p>
          <a:endParaRPr lang="en-US"/>
        </a:p>
      </dgm:t>
    </dgm:pt>
    <dgm:pt modelId="{7461F5CB-BA1A-1D4E-BA81-FFC315880692}" type="pres">
      <dgm:prSet presAssocID="{9534B941-5DE7-A646-82AE-1815840BBF5F}" presName="sibTrans" presStyleLbl="sibTrans2D1" presStyleIdx="1" presStyleCnt="6"/>
      <dgm:spPr/>
      <dgm:t>
        <a:bodyPr/>
        <a:lstStyle/>
        <a:p>
          <a:endParaRPr lang="en-US"/>
        </a:p>
      </dgm:t>
    </dgm:pt>
    <dgm:pt modelId="{D3066126-59B1-054E-9A1D-2F4CDA2D6BCA}" type="pres">
      <dgm:prSet presAssocID="{9534B941-5DE7-A646-82AE-1815840BBF5F}" presName="connectorText" presStyleLbl="sibTrans2D1" presStyleIdx="1" presStyleCnt="6"/>
      <dgm:spPr/>
      <dgm:t>
        <a:bodyPr/>
        <a:lstStyle/>
        <a:p>
          <a:endParaRPr lang="en-US"/>
        </a:p>
      </dgm:t>
    </dgm:pt>
    <dgm:pt modelId="{F0F68DD6-EE84-5B4D-A0E5-4E68442CF9FB}" type="pres">
      <dgm:prSet presAssocID="{F3048F3A-3B42-6E42-A2E1-C6537BB16C5B}" presName="node" presStyleLbl="node1" presStyleIdx="2" presStyleCnt="6">
        <dgm:presLayoutVars>
          <dgm:bulletEnabled val="1"/>
        </dgm:presLayoutVars>
      </dgm:prSet>
      <dgm:spPr/>
      <dgm:t>
        <a:bodyPr/>
        <a:lstStyle/>
        <a:p>
          <a:endParaRPr lang="en-US"/>
        </a:p>
      </dgm:t>
    </dgm:pt>
    <dgm:pt modelId="{7CEA29B1-4AE5-FF4C-B263-76F6270AC973}" type="pres">
      <dgm:prSet presAssocID="{A55C179C-2B59-1C45-9317-BCBA47EFB2E1}" presName="sibTrans" presStyleLbl="sibTrans2D1" presStyleIdx="2" presStyleCnt="6"/>
      <dgm:spPr/>
      <dgm:t>
        <a:bodyPr/>
        <a:lstStyle/>
        <a:p>
          <a:endParaRPr lang="en-US"/>
        </a:p>
      </dgm:t>
    </dgm:pt>
    <dgm:pt modelId="{C2C7568C-D46A-0D4C-976C-92AED27287FC}" type="pres">
      <dgm:prSet presAssocID="{A55C179C-2B59-1C45-9317-BCBA47EFB2E1}" presName="connectorText" presStyleLbl="sibTrans2D1" presStyleIdx="2" presStyleCnt="6"/>
      <dgm:spPr/>
      <dgm:t>
        <a:bodyPr/>
        <a:lstStyle/>
        <a:p>
          <a:endParaRPr lang="en-US"/>
        </a:p>
      </dgm:t>
    </dgm:pt>
    <dgm:pt modelId="{1780811B-F7BE-0D4A-9A04-106432D88DE3}" type="pres">
      <dgm:prSet presAssocID="{5668AF1E-B0A1-524B-9652-AB49ECD8BC99}" presName="node" presStyleLbl="node1" presStyleIdx="3" presStyleCnt="6">
        <dgm:presLayoutVars>
          <dgm:bulletEnabled val="1"/>
        </dgm:presLayoutVars>
      </dgm:prSet>
      <dgm:spPr/>
      <dgm:t>
        <a:bodyPr/>
        <a:lstStyle/>
        <a:p>
          <a:endParaRPr lang="en-US"/>
        </a:p>
      </dgm:t>
    </dgm:pt>
    <dgm:pt modelId="{BD6EAB9E-3CF3-0548-906D-C35C55F7DC17}" type="pres">
      <dgm:prSet presAssocID="{1E5336A9-45BA-C144-9AEF-B8167D8D3C83}" presName="sibTrans" presStyleLbl="sibTrans2D1" presStyleIdx="3" presStyleCnt="6"/>
      <dgm:spPr/>
      <dgm:t>
        <a:bodyPr/>
        <a:lstStyle/>
        <a:p>
          <a:endParaRPr lang="en-US"/>
        </a:p>
      </dgm:t>
    </dgm:pt>
    <dgm:pt modelId="{7076177D-A070-E846-899C-227B13700D44}" type="pres">
      <dgm:prSet presAssocID="{1E5336A9-45BA-C144-9AEF-B8167D8D3C83}" presName="connectorText" presStyleLbl="sibTrans2D1" presStyleIdx="3" presStyleCnt="6"/>
      <dgm:spPr/>
      <dgm:t>
        <a:bodyPr/>
        <a:lstStyle/>
        <a:p>
          <a:endParaRPr lang="en-US"/>
        </a:p>
      </dgm:t>
    </dgm:pt>
    <dgm:pt modelId="{A4203BA9-65D6-EF48-83A3-8E1496362707}" type="pres">
      <dgm:prSet presAssocID="{D4D6BAE8-9CC5-C749-9484-19D160227830}" presName="node" presStyleLbl="node1" presStyleIdx="4" presStyleCnt="6">
        <dgm:presLayoutVars>
          <dgm:bulletEnabled val="1"/>
        </dgm:presLayoutVars>
      </dgm:prSet>
      <dgm:spPr/>
      <dgm:t>
        <a:bodyPr/>
        <a:lstStyle/>
        <a:p>
          <a:endParaRPr lang="en-US"/>
        </a:p>
      </dgm:t>
    </dgm:pt>
    <dgm:pt modelId="{4B6199C6-044D-E449-8722-FEA18F501100}" type="pres">
      <dgm:prSet presAssocID="{28AF56A3-0105-9544-9DB9-C997FA69E012}" presName="sibTrans" presStyleLbl="sibTrans2D1" presStyleIdx="4" presStyleCnt="6"/>
      <dgm:spPr/>
      <dgm:t>
        <a:bodyPr/>
        <a:lstStyle/>
        <a:p>
          <a:endParaRPr lang="en-US"/>
        </a:p>
      </dgm:t>
    </dgm:pt>
    <dgm:pt modelId="{D5600827-2C07-4647-91D0-2ADFE5ED95F5}" type="pres">
      <dgm:prSet presAssocID="{28AF56A3-0105-9544-9DB9-C997FA69E012}" presName="connectorText" presStyleLbl="sibTrans2D1" presStyleIdx="4" presStyleCnt="6"/>
      <dgm:spPr/>
      <dgm:t>
        <a:bodyPr/>
        <a:lstStyle/>
        <a:p>
          <a:endParaRPr lang="en-US"/>
        </a:p>
      </dgm:t>
    </dgm:pt>
    <dgm:pt modelId="{FA4A884C-CD03-8044-9EBF-18940C275D42}" type="pres">
      <dgm:prSet presAssocID="{D08EF99C-04D1-5846-A33E-4A303E4BEDC8}" presName="node" presStyleLbl="node1" presStyleIdx="5" presStyleCnt="6">
        <dgm:presLayoutVars>
          <dgm:bulletEnabled val="1"/>
        </dgm:presLayoutVars>
      </dgm:prSet>
      <dgm:spPr/>
      <dgm:t>
        <a:bodyPr/>
        <a:lstStyle/>
        <a:p>
          <a:endParaRPr lang="en-US"/>
        </a:p>
      </dgm:t>
    </dgm:pt>
    <dgm:pt modelId="{ED922A01-6ADA-5240-AEE5-A4C95865049A}" type="pres">
      <dgm:prSet presAssocID="{CDFFD14D-0C84-5C4B-9AB1-8AF4BD8188C9}" presName="sibTrans" presStyleLbl="sibTrans2D1" presStyleIdx="5" presStyleCnt="6"/>
      <dgm:spPr/>
      <dgm:t>
        <a:bodyPr/>
        <a:lstStyle/>
        <a:p>
          <a:endParaRPr lang="en-US"/>
        </a:p>
      </dgm:t>
    </dgm:pt>
    <dgm:pt modelId="{6C2F10FA-0A53-FF48-9112-26E421B7DBD2}" type="pres">
      <dgm:prSet presAssocID="{CDFFD14D-0C84-5C4B-9AB1-8AF4BD8188C9}" presName="connectorText" presStyleLbl="sibTrans2D1" presStyleIdx="5" presStyleCnt="6"/>
      <dgm:spPr/>
      <dgm:t>
        <a:bodyPr/>
        <a:lstStyle/>
        <a:p>
          <a:endParaRPr lang="en-US"/>
        </a:p>
      </dgm:t>
    </dgm:pt>
  </dgm:ptLst>
  <dgm:cxnLst>
    <dgm:cxn modelId="{BD128B2B-07D1-E947-9C6B-59C7EA1AF440}" type="presOf" srcId="{AEF2E9DC-4B50-324E-9266-A5A1C2AD0792}" destId="{0D106FA0-5AE4-4446-8586-8E7DFCAE4251}" srcOrd="0" destOrd="0" presId="urn:microsoft.com/office/officeart/2005/8/layout/cycle2"/>
    <dgm:cxn modelId="{3E67CA92-8A63-6B4C-8375-D9966D17634E}" type="presOf" srcId="{28AF56A3-0105-9544-9DB9-C997FA69E012}" destId="{4B6199C6-044D-E449-8722-FEA18F501100}" srcOrd="0" destOrd="0" presId="urn:microsoft.com/office/officeart/2005/8/layout/cycle2"/>
    <dgm:cxn modelId="{D6B20BD4-1D2F-F447-A69F-E81809C3F056}" type="presOf" srcId="{9534B941-5DE7-A646-82AE-1815840BBF5F}" destId="{D3066126-59B1-054E-9A1D-2F4CDA2D6BCA}" srcOrd="1" destOrd="0" presId="urn:microsoft.com/office/officeart/2005/8/layout/cycle2"/>
    <dgm:cxn modelId="{C507889B-F1AD-6849-A069-B9B4899C3C3A}" type="presOf" srcId="{A55C179C-2B59-1C45-9317-BCBA47EFB2E1}" destId="{C2C7568C-D46A-0D4C-976C-92AED27287FC}" srcOrd="1" destOrd="0" presId="urn:microsoft.com/office/officeart/2005/8/layout/cycle2"/>
    <dgm:cxn modelId="{FC2EA47E-378C-4349-A73E-3EAC56BD44CE}" type="presOf" srcId="{A55C179C-2B59-1C45-9317-BCBA47EFB2E1}" destId="{7CEA29B1-4AE5-FF4C-B263-76F6270AC973}" srcOrd="0" destOrd="0" presId="urn:microsoft.com/office/officeart/2005/8/layout/cycle2"/>
    <dgm:cxn modelId="{A5605AAE-8415-314F-AB69-6D538DFE5F84}" type="presOf" srcId="{CDFFD14D-0C84-5C4B-9AB1-8AF4BD8188C9}" destId="{ED922A01-6ADA-5240-AEE5-A4C95865049A}" srcOrd="0" destOrd="0" presId="urn:microsoft.com/office/officeart/2005/8/layout/cycle2"/>
    <dgm:cxn modelId="{BBAC62AF-83D2-3743-BCAA-5D3BAC338F19}" type="presOf" srcId="{F3048F3A-3B42-6E42-A2E1-C6537BB16C5B}" destId="{F0F68DD6-EE84-5B4D-A0E5-4E68442CF9FB}" srcOrd="0" destOrd="0" presId="urn:microsoft.com/office/officeart/2005/8/layout/cycle2"/>
    <dgm:cxn modelId="{2DD11645-773E-6D4C-AE53-2B0870DA2420}" type="presOf" srcId="{2529DB6D-0851-2E41-8933-233301EED682}" destId="{091696F7-8388-A744-98E5-E3E099E331F9}" srcOrd="0" destOrd="0" presId="urn:microsoft.com/office/officeart/2005/8/layout/cycle2"/>
    <dgm:cxn modelId="{9C1CFD43-1211-A94F-B871-946DD116DF96}" type="presOf" srcId="{7EA60F20-31FF-CA43-B9AD-90236005FC58}" destId="{DB7E67A1-D210-B04E-8377-742692C3AAA3}" srcOrd="0" destOrd="0" presId="urn:microsoft.com/office/officeart/2005/8/layout/cycle2"/>
    <dgm:cxn modelId="{D33F6B2D-FC96-CA4C-BFBF-63336627B167}" srcId="{2529DB6D-0851-2E41-8933-233301EED682}" destId="{F3048F3A-3B42-6E42-A2E1-C6537BB16C5B}" srcOrd="2" destOrd="0" parTransId="{8C32E3FB-8D1E-D64B-A681-1730DE0D7D01}" sibTransId="{A55C179C-2B59-1C45-9317-BCBA47EFB2E1}"/>
    <dgm:cxn modelId="{773D8790-5A09-F24A-B1DD-8965933391D7}" srcId="{2529DB6D-0851-2E41-8933-233301EED682}" destId="{D08EF99C-04D1-5846-A33E-4A303E4BEDC8}" srcOrd="5" destOrd="0" parTransId="{DE9482AA-D75C-2544-AEEF-927A00699BB8}" sibTransId="{CDFFD14D-0C84-5C4B-9AB1-8AF4BD8188C9}"/>
    <dgm:cxn modelId="{41A3600E-9AF8-A045-9CA2-2107EC981043}" type="presOf" srcId="{D08EF99C-04D1-5846-A33E-4A303E4BEDC8}" destId="{FA4A884C-CD03-8044-9EBF-18940C275D42}" srcOrd="0" destOrd="0" presId="urn:microsoft.com/office/officeart/2005/8/layout/cycle2"/>
    <dgm:cxn modelId="{EBB24C1D-49BB-534D-9C45-0160A746B6B1}" srcId="{2529DB6D-0851-2E41-8933-233301EED682}" destId="{AEF2E9DC-4B50-324E-9266-A5A1C2AD0792}" srcOrd="0" destOrd="0" parTransId="{F5986645-B327-3249-A568-B71ED266A8B2}" sibTransId="{7EA60F20-31FF-CA43-B9AD-90236005FC58}"/>
    <dgm:cxn modelId="{BD872F09-C1E7-514B-888B-35505D25210C}" type="presOf" srcId="{1E5336A9-45BA-C144-9AEF-B8167D8D3C83}" destId="{7076177D-A070-E846-899C-227B13700D44}" srcOrd="1" destOrd="0" presId="urn:microsoft.com/office/officeart/2005/8/layout/cycle2"/>
    <dgm:cxn modelId="{3326F084-C657-5E48-9FD4-FC9A890C0D3B}" type="presOf" srcId="{CDFFD14D-0C84-5C4B-9AB1-8AF4BD8188C9}" destId="{6C2F10FA-0A53-FF48-9112-26E421B7DBD2}" srcOrd="1" destOrd="0" presId="urn:microsoft.com/office/officeart/2005/8/layout/cycle2"/>
    <dgm:cxn modelId="{AD1B6A6E-C5A8-C844-9B9D-8729BF414241}" srcId="{2529DB6D-0851-2E41-8933-233301EED682}" destId="{D4D6BAE8-9CC5-C749-9484-19D160227830}" srcOrd="4" destOrd="0" parTransId="{BAA80A83-175B-B545-9F06-D4EB1F2C77BF}" sibTransId="{28AF56A3-0105-9544-9DB9-C997FA69E012}"/>
    <dgm:cxn modelId="{32AE8CDB-E60B-ED4E-AE49-27E2AC37BE39}" type="presOf" srcId="{1E5336A9-45BA-C144-9AEF-B8167D8D3C83}" destId="{BD6EAB9E-3CF3-0548-906D-C35C55F7DC17}" srcOrd="0" destOrd="0" presId="urn:microsoft.com/office/officeart/2005/8/layout/cycle2"/>
    <dgm:cxn modelId="{75517725-88CF-A646-8CF0-65B6B1CAD418}" type="presOf" srcId="{5668AF1E-B0A1-524B-9652-AB49ECD8BC99}" destId="{1780811B-F7BE-0D4A-9A04-106432D88DE3}" srcOrd="0" destOrd="0" presId="urn:microsoft.com/office/officeart/2005/8/layout/cycle2"/>
    <dgm:cxn modelId="{403EACE7-0F60-F441-8750-6B50A1EC3BFB}" type="presOf" srcId="{7EA60F20-31FF-CA43-B9AD-90236005FC58}" destId="{90FCE081-15C1-214C-960C-AB9C5426F8E1}" srcOrd="1" destOrd="0" presId="urn:microsoft.com/office/officeart/2005/8/layout/cycle2"/>
    <dgm:cxn modelId="{B0DD4E8F-9F42-BE48-9D66-4250276D03BA}" type="presOf" srcId="{8683F7C0-E2A4-9F49-9054-B6C0F98B3789}" destId="{52C2F617-5FC0-E241-8B4F-C0FC54DBCF21}" srcOrd="0" destOrd="0" presId="urn:microsoft.com/office/officeart/2005/8/layout/cycle2"/>
    <dgm:cxn modelId="{46197360-635D-6341-BB7C-D81D6E78E1B9}" type="presOf" srcId="{9534B941-5DE7-A646-82AE-1815840BBF5F}" destId="{7461F5CB-BA1A-1D4E-BA81-FFC315880692}" srcOrd="0" destOrd="0" presId="urn:microsoft.com/office/officeart/2005/8/layout/cycle2"/>
    <dgm:cxn modelId="{17A54E38-8CBC-0C4C-9D8E-E146CD08F9FA}" srcId="{2529DB6D-0851-2E41-8933-233301EED682}" destId="{5668AF1E-B0A1-524B-9652-AB49ECD8BC99}" srcOrd="3" destOrd="0" parTransId="{149E135A-507E-4543-85F3-D7E5BEC1B6CC}" sibTransId="{1E5336A9-45BA-C144-9AEF-B8167D8D3C83}"/>
    <dgm:cxn modelId="{42961E95-6262-C74B-B7EF-DC0443810ACC}" type="presOf" srcId="{D4D6BAE8-9CC5-C749-9484-19D160227830}" destId="{A4203BA9-65D6-EF48-83A3-8E1496362707}" srcOrd="0" destOrd="0" presId="urn:microsoft.com/office/officeart/2005/8/layout/cycle2"/>
    <dgm:cxn modelId="{0DCEB5F7-878F-A241-B8CE-A09FB5251297}" srcId="{2529DB6D-0851-2E41-8933-233301EED682}" destId="{8683F7C0-E2A4-9F49-9054-B6C0F98B3789}" srcOrd="1" destOrd="0" parTransId="{0E9EFA61-5566-3B49-A91C-78CC5D35D0C8}" sibTransId="{9534B941-5DE7-A646-82AE-1815840BBF5F}"/>
    <dgm:cxn modelId="{DBCE0527-40C3-AB40-98F3-0143B2A9AB6C}" type="presOf" srcId="{28AF56A3-0105-9544-9DB9-C997FA69E012}" destId="{D5600827-2C07-4647-91D0-2ADFE5ED95F5}" srcOrd="1" destOrd="0" presId="urn:microsoft.com/office/officeart/2005/8/layout/cycle2"/>
    <dgm:cxn modelId="{7DFB3E70-C1A2-994B-B409-E083D2F34276}" type="presParOf" srcId="{091696F7-8388-A744-98E5-E3E099E331F9}" destId="{0D106FA0-5AE4-4446-8586-8E7DFCAE4251}" srcOrd="0" destOrd="0" presId="urn:microsoft.com/office/officeart/2005/8/layout/cycle2"/>
    <dgm:cxn modelId="{2C9B847F-95CD-5F44-B9F3-338A1EEDBB64}" type="presParOf" srcId="{091696F7-8388-A744-98E5-E3E099E331F9}" destId="{DB7E67A1-D210-B04E-8377-742692C3AAA3}" srcOrd="1" destOrd="0" presId="urn:microsoft.com/office/officeart/2005/8/layout/cycle2"/>
    <dgm:cxn modelId="{5AF06981-3E1D-C64F-A56E-36C43C74F816}" type="presParOf" srcId="{DB7E67A1-D210-B04E-8377-742692C3AAA3}" destId="{90FCE081-15C1-214C-960C-AB9C5426F8E1}" srcOrd="0" destOrd="0" presId="urn:microsoft.com/office/officeart/2005/8/layout/cycle2"/>
    <dgm:cxn modelId="{008F1D30-24D1-BF4E-84F8-B5ED16A9656C}" type="presParOf" srcId="{091696F7-8388-A744-98E5-E3E099E331F9}" destId="{52C2F617-5FC0-E241-8B4F-C0FC54DBCF21}" srcOrd="2" destOrd="0" presId="urn:microsoft.com/office/officeart/2005/8/layout/cycle2"/>
    <dgm:cxn modelId="{89545CD3-038A-8440-820C-A12368C34428}" type="presParOf" srcId="{091696F7-8388-A744-98E5-E3E099E331F9}" destId="{7461F5CB-BA1A-1D4E-BA81-FFC315880692}" srcOrd="3" destOrd="0" presId="urn:microsoft.com/office/officeart/2005/8/layout/cycle2"/>
    <dgm:cxn modelId="{409B8137-AE40-1A48-8F0A-263DDC856B25}" type="presParOf" srcId="{7461F5CB-BA1A-1D4E-BA81-FFC315880692}" destId="{D3066126-59B1-054E-9A1D-2F4CDA2D6BCA}" srcOrd="0" destOrd="0" presId="urn:microsoft.com/office/officeart/2005/8/layout/cycle2"/>
    <dgm:cxn modelId="{3622C6DF-DE51-214F-A143-29929C97D22D}" type="presParOf" srcId="{091696F7-8388-A744-98E5-E3E099E331F9}" destId="{F0F68DD6-EE84-5B4D-A0E5-4E68442CF9FB}" srcOrd="4" destOrd="0" presId="urn:microsoft.com/office/officeart/2005/8/layout/cycle2"/>
    <dgm:cxn modelId="{4EE6F5DA-8B97-D341-A408-3460146AB0DE}" type="presParOf" srcId="{091696F7-8388-A744-98E5-E3E099E331F9}" destId="{7CEA29B1-4AE5-FF4C-B263-76F6270AC973}" srcOrd="5" destOrd="0" presId="urn:microsoft.com/office/officeart/2005/8/layout/cycle2"/>
    <dgm:cxn modelId="{CAD33F29-D6D4-5243-AA95-9BBF43AA084B}" type="presParOf" srcId="{7CEA29B1-4AE5-FF4C-B263-76F6270AC973}" destId="{C2C7568C-D46A-0D4C-976C-92AED27287FC}" srcOrd="0" destOrd="0" presId="urn:microsoft.com/office/officeart/2005/8/layout/cycle2"/>
    <dgm:cxn modelId="{5BFE25EB-9DF7-9244-BF77-4DC51FC80FDE}" type="presParOf" srcId="{091696F7-8388-A744-98E5-E3E099E331F9}" destId="{1780811B-F7BE-0D4A-9A04-106432D88DE3}" srcOrd="6" destOrd="0" presId="urn:microsoft.com/office/officeart/2005/8/layout/cycle2"/>
    <dgm:cxn modelId="{5121EF6F-A729-9843-8745-073CDE73A954}" type="presParOf" srcId="{091696F7-8388-A744-98E5-E3E099E331F9}" destId="{BD6EAB9E-3CF3-0548-906D-C35C55F7DC17}" srcOrd="7" destOrd="0" presId="urn:microsoft.com/office/officeart/2005/8/layout/cycle2"/>
    <dgm:cxn modelId="{22D9D889-6850-9F4D-8567-0ED51416EB15}" type="presParOf" srcId="{BD6EAB9E-3CF3-0548-906D-C35C55F7DC17}" destId="{7076177D-A070-E846-899C-227B13700D44}" srcOrd="0" destOrd="0" presId="urn:microsoft.com/office/officeart/2005/8/layout/cycle2"/>
    <dgm:cxn modelId="{676F3EE7-AAB2-CD46-BB39-1FDD398BD969}" type="presParOf" srcId="{091696F7-8388-A744-98E5-E3E099E331F9}" destId="{A4203BA9-65D6-EF48-83A3-8E1496362707}" srcOrd="8" destOrd="0" presId="urn:microsoft.com/office/officeart/2005/8/layout/cycle2"/>
    <dgm:cxn modelId="{C745CC68-129C-6A4C-8002-F10BBB1ACC79}" type="presParOf" srcId="{091696F7-8388-A744-98E5-E3E099E331F9}" destId="{4B6199C6-044D-E449-8722-FEA18F501100}" srcOrd="9" destOrd="0" presId="urn:microsoft.com/office/officeart/2005/8/layout/cycle2"/>
    <dgm:cxn modelId="{8BE8D352-D3E8-6345-8F1E-EEF9F29950C3}" type="presParOf" srcId="{4B6199C6-044D-E449-8722-FEA18F501100}" destId="{D5600827-2C07-4647-91D0-2ADFE5ED95F5}" srcOrd="0" destOrd="0" presId="urn:microsoft.com/office/officeart/2005/8/layout/cycle2"/>
    <dgm:cxn modelId="{CC7E78A7-D592-D24A-BCC1-C4DE554C6A76}" type="presParOf" srcId="{091696F7-8388-A744-98E5-E3E099E331F9}" destId="{FA4A884C-CD03-8044-9EBF-18940C275D42}" srcOrd="10" destOrd="0" presId="urn:microsoft.com/office/officeart/2005/8/layout/cycle2"/>
    <dgm:cxn modelId="{7D525C28-4D02-F04E-AF48-35F24AD88A3B}" type="presParOf" srcId="{091696F7-8388-A744-98E5-E3E099E331F9}" destId="{ED922A01-6ADA-5240-AEE5-A4C95865049A}" srcOrd="11" destOrd="0" presId="urn:microsoft.com/office/officeart/2005/8/layout/cycle2"/>
    <dgm:cxn modelId="{EE95C6E5-34C7-F843-BDC7-493B03C94AAE}" type="presParOf" srcId="{ED922A01-6ADA-5240-AEE5-A4C95865049A}" destId="{6C2F10FA-0A53-FF48-9112-26E421B7DBD2}"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106FA0-5AE4-4446-8586-8E7DFCAE4251}">
      <dsp:nvSpPr>
        <dsp:cNvPr id="0" name=""/>
        <dsp:cNvSpPr/>
      </dsp:nvSpPr>
      <dsp:spPr>
        <a:xfrm>
          <a:off x="3486763" y="201"/>
          <a:ext cx="1027472" cy="1027472"/>
        </a:xfrm>
        <a:prstGeom prst="ellipse">
          <a:avLst/>
        </a:prstGeom>
        <a:blipFill rotWithShape="0">
          <a:blip xmlns:r="http://schemas.openxmlformats.org/officeDocument/2006/relationships" r:embed="rId1">
            <a:duotone>
              <a:schemeClr val="accent1">
                <a:hueOff val="0"/>
                <a:satOff val="0"/>
                <a:lumOff val="0"/>
                <a:alphaOff val="0"/>
                <a:shade val="20000"/>
                <a:satMod val="130000"/>
              </a:schemeClr>
              <a:schemeClr val="accent1">
                <a:hueOff val="0"/>
                <a:satOff val="0"/>
                <a:lumOff val="0"/>
                <a:alphaOff val="0"/>
                <a:tint val="80000"/>
                <a:satMod val="150000"/>
              </a:schemeClr>
            </a:duotone>
          </a:blip>
          <a:tile tx="0" ty="0" sx="50000" sy="50000" flip="none" algn="tl"/>
        </a:blipFill>
        <a:ln>
          <a:noFill/>
        </a:ln>
        <a:effectLst>
          <a:outerShdw blurRad="50800" dist="25400" dir="6600000" sx="102000" sy="102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Customer has a need</a:t>
          </a:r>
          <a:endParaRPr lang="en-US" sz="1200" kern="1200" dirty="0"/>
        </a:p>
      </dsp:txBody>
      <dsp:txXfrm>
        <a:off x="3486763" y="201"/>
        <a:ext cx="1027472" cy="1027472"/>
      </dsp:txXfrm>
    </dsp:sp>
    <dsp:sp modelId="{DB7E67A1-D210-B04E-8377-742692C3AAA3}">
      <dsp:nvSpPr>
        <dsp:cNvPr id="0" name=""/>
        <dsp:cNvSpPr/>
      </dsp:nvSpPr>
      <dsp:spPr>
        <a:xfrm rot="1800000">
          <a:off x="4525398" y="722547"/>
          <a:ext cx="273475" cy="346771"/>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20000"/>
                <a:satMod val="130000"/>
              </a:schemeClr>
              <a:schemeClr val="accent1">
                <a:tint val="60000"/>
                <a:hueOff val="0"/>
                <a:satOff val="0"/>
                <a:lumOff val="0"/>
                <a:alphaOff val="0"/>
                <a:tint val="80000"/>
                <a:satMod val="150000"/>
              </a:schemeClr>
            </a:duotone>
          </a:blip>
          <a:tile tx="0" ty="0" sx="50000" sy="50000" flip="none" algn="tl"/>
        </a:blipFill>
        <a:ln>
          <a:noFill/>
        </a:ln>
        <a:effectLst>
          <a:outerShdw blurRad="50800" dist="25400" dir="6600000" sx="102000" sy="102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800000">
        <a:off x="4525398" y="722547"/>
        <a:ext cx="273475" cy="346771"/>
      </dsp:txXfrm>
    </dsp:sp>
    <dsp:sp modelId="{52C2F617-5FC0-E241-8B4F-C0FC54DBCF21}">
      <dsp:nvSpPr>
        <dsp:cNvPr id="0" name=""/>
        <dsp:cNvSpPr/>
      </dsp:nvSpPr>
      <dsp:spPr>
        <a:xfrm>
          <a:off x="4823441" y="771932"/>
          <a:ext cx="1027472" cy="1027472"/>
        </a:xfrm>
        <a:prstGeom prst="ellipse">
          <a:avLst/>
        </a:prstGeom>
        <a:blipFill rotWithShape="0">
          <a:blip xmlns:r="http://schemas.openxmlformats.org/officeDocument/2006/relationships" r:embed="rId1">
            <a:duotone>
              <a:schemeClr val="accent1">
                <a:hueOff val="0"/>
                <a:satOff val="0"/>
                <a:lumOff val="0"/>
                <a:alphaOff val="0"/>
                <a:shade val="20000"/>
                <a:satMod val="130000"/>
              </a:schemeClr>
              <a:schemeClr val="accent1">
                <a:hueOff val="0"/>
                <a:satOff val="0"/>
                <a:lumOff val="0"/>
                <a:alphaOff val="0"/>
                <a:tint val="80000"/>
                <a:satMod val="150000"/>
              </a:schemeClr>
            </a:duotone>
          </a:blip>
          <a:tile tx="0" ty="0" sx="50000" sy="50000" flip="none" algn="tl"/>
        </a:blipFill>
        <a:ln>
          <a:noFill/>
        </a:ln>
        <a:effectLst>
          <a:outerShdw blurRad="50800" dist="25400" dir="6600000" sx="102000" sy="102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We decide what to build</a:t>
          </a:r>
          <a:endParaRPr lang="en-US" sz="1200" kern="1200" dirty="0"/>
        </a:p>
      </dsp:txBody>
      <dsp:txXfrm>
        <a:off x="4823441" y="771932"/>
        <a:ext cx="1027472" cy="1027472"/>
      </dsp:txXfrm>
    </dsp:sp>
    <dsp:sp modelId="{7461F5CB-BA1A-1D4E-BA81-FFC315880692}">
      <dsp:nvSpPr>
        <dsp:cNvPr id="0" name=""/>
        <dsp:cNvSpPr/>
      </dsp:nvSpPr>
      <dsp:spPr>
        <a:xfrm rot="5400000">
          <a:off x="5200440" y="1876274"/>
          <a:ext cx="273475" cy="346771"/>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20000"/>
                <a:satMod val="130000"/>
              </a:schemeClr>
              <a:schemeClr val="accent1">
                <a:tint val="60000"/>
                <a:hueOff val="0"/>
                <a:satOff val="0"/>
                <a:lumOff val="0"/>
                <a:alphaOff val="0"/>
                <a:tint val="80000"/>
                <a:satMod val="150000"/>
              </a:schemeClr>
            </a:duotone>
          </a:blip>
          <a:tile tx="0" ty="0" sx="50000" sy="50000" flip="none" algn="tl"/>
        </a:blipFill>
        <a:ln>
          <a:noFill/>
        </a:ln>
        <a:effectLst>
          <a:outerShdw blurRad="50800" dist="25400" dir="6600000" sx="102000" sy="102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5200440" y="1876274"/>
        <a:ext cx="273475" cy="346771"/>
      </dsp:txXfrm>
    </dsp:sp>
    <dsp:sp modelId="{F0F68DD6-EE84-5B4D-A0E5-4E68442CF9FB}">
      <dsp:nvSpPr>
        <dsp:cNvPr id="0" name=""/>
        <dsp:cNvSpPr/>
      </dsp:nvSpPr>
      <dsp:spPr>
        <a:xfrm>
          <a:off x="4823441" y="2315395"/>
          <a:ext cx="1027472" cy="1027472"/>
        </a:xfrm>
        <a:prstGeom prst="ellipse">
          <a:avLst/>
        </a:prstGeom>
        <a:blipFill rotWithShape="0">
          <a:blip xmlns:r="http://schemas.openxmlformats.org/officeDocument/2006/relationships" r:embed="rId1">
            <a:duotone>
              <a:schemeClr val="accent1">
                <a:hueOff val="0"/>
                <a:satOff val="0"/>
                <a:lumOff val="0"/>
                <a:alphaOff val="0"/>
                <a:shade val="20000"/>
                <a:satMod val="130000"/>
              </a:schemeClr>
              <a:schemeClr val="accent1">
                <a:hueOff val="0"/>
                <a:satOff val="0"/>
                <a:lumOff val="0"/>
                <a:alphaOff val="0"/>
                <a:tint val="80000"/>
                <a:satMod val="150000"/>
              </a:schemeClr>
            </a:duotone>
          </a:blip>
          <a:tile tx="0" ty="0" sx="50000" sy="50000" flip="none" algn="tl"/>
        </a:blipFill>
        <a:ln>
          <a:noFill/>
        </a:ln>
        <a:effectLst>
          <a:outerShdw blurRad="50800" dist="25400" dir="6600000" sx="102000" sy="102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We build it</a:t>
          </a:r>
          <a:endParaRPr lang="en-US" sz="1200" kern="1200" dirty="0"/>
        </a:p>
      </dsp:txBody>
      <dsp:txXfrm>
        <a:off x="4823441" y="2315395"/>
        <a:ext cx="1027472" cy="1027472"/>
      </dsp:txXfrm>
    </dsp:sp>
    <dsp:sp modelId="{7CEA29B1-4AE5-FF4C-B263-76F6270AC973}">
      <dsp:nvSpPr>
        <dsp:cNvPr id="0" name=""/>
        <dsp:cNvSpPr/>
      </dsp:nvSpPr>
      <dsp:spPr>
        <a:xfrm rot="9000000">
          <a:off x="4538804" y="3037741"/>
          <a:ext cx="273475" cy="346771"/>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20000"/>
                <a:satMod val="130000"/>
              </a:schemeClr>
              <a:schemeClr val="accent1">
                <a:tint val="60000"/>
                <a:hueOff val="0"/>
                <a:satOff val="0"/>
                <a:lumOff val="0"/>
                <a:alphaOff val="0"/>
                <a:tint val="80000"/>
                <a:satMod val="150000"/>
              </a:schemeClr>
            </a:duotone>
          </a:blip>
          <a:tile tx="0" ty="0" sx="50000" sy="50000" flip="none" algn="tl"/>
        </a:blipFill>
        <a:ln>
          <a:noFill/>
        </a:ln>
        <a:effectLst>
          <a:outerShdw blurRad="50800" dist="25400" dir="6600000" sx="102000" sy="102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9000000">
        <a:off x="4538804" y="3037741"/>
        <a:ext cx="273475" cy="346771"/>
      </dsp:txXfrm>
    </dsp:sp>
    <dsp:sp modelId="{1780811B-F7BE-0D4A-9A04-106432D88DE3}">
      <dsp:nvSpPr>
        <dsp:cNvPr id="0" name=""/>
        <dsp:cNvSpPr/>
      </dsp:nvSpPr>
      <dsp:spPr>
        <a:xfrm>
          <a:off x="3486763" y="3087126"/>
          <a:ext cx="1027472" cy="1027472"/>
        </a:xfrm>
        <a:prstGeom prst="ellipse">
          <a:avLst/>
        </a:prstGeom>
        <a:blipFill rotWithShape="0">
          <a:blip xmlns:r="http://schemas.openxmlformats.org/officeDocument/2006/relationships" r:embed="rId1">
            <a:duotone>
              <a:schemeClr val="accent1">
                <a:hueOff val="0"/>
                <a:satOff val="0"/>
                <a:lumOff val="0"/>
                <a:alphaOff val="0"/>
                <a:shade val="20000"/>
                <a:satMod val="130000"/>
              </a:schemeClr>
              <a:schemeClr val="accent1">
                <a:hueOff val="0"/>
                <a:satOff val="0"/>
                <a:lumOff val="0"/>
                <a:alphaOff val="0"/>
                <a:tint val="80000"/>
                <a:satMod val="150000"/>
              </a:schemeClr>
            </a:duotone>
          </a:blip>
          <a:tile tx="0" ty="0" sx="50000" sy="50000" flip="none" algn="tl"/>
        </a:blipFill>
        <a:ln>
          <a:noFill/>
        </a:ln>
        <a:effectLst>
          <a:outerShdw blurRad="50800" dist="25400" dir="6600000" sx="102000" sy="102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We test it</a:t>
          </a:r>
          <a:endParaRPr lang="en-US" sz="1200" kern="1200" dirty="0"/>
        </a:p>
      </dsp:txBody>
      <dsp:txXfrm>
        <a:off x="3486763" y="3087126"/>
        <a:ext cx="1027472" cy="1027472"/>
      </dsp:txXfrm>
    </dsp:sp>
    <dsp:sp modelId="{BD6EAB9E-3CF3-0548-906D-C35C55F7DC17}">
      <dsp:nvSpPr>
        <dsp:cNvPr id="0" name=""/>
        <dsp:cNvSpPr/>
      </dsp:nvSpPr>
      <dsp:spPr>
        <a:xfrm rot="12600000">
          <a:off x="3202126" y="3045481"/>
          <a:ext cx="273475" cy="346771"/>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20000"/>
                <a:satMod val="130000"/>
              </a:schemeClr>
              <a:schemeClr val="accent1">
                <a:tint val="60000"/>
                <a:hueOff val="0"/>
                <a:satOff val="0"/>
                <a:lumOff val="0"/>
                <a:alphaOff val="0"/>
                <a:tint val="80000"/>
                <a:satMod val="150000"/>
              </a:schemeClr>
            </a:duotone>
          </a:blip>
          <a:tile tx="0" ty="0" sx="50000" sy="50000" flip="none" algn="tl"/>
        </a:blipFill>
        <a:ln>
          <a:noFill/>
        </a:ln>
        <a:effectLst>
          <a:outerShdw blurRad="50800" dist="25400" dir="6600000" sx="102000" sy="102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2600000">
        <a:off x="3202126" y="3045481"/>
        <a:ext cx="273475" cy="346771"/>
      </dsp:txXfrm>
    </dsp:sp>
    <dsp:sp modelId="{A4203BA9-65D6-EF48-83A3-8E1496362707}">
      <dsp:nvSpPr>
        <dsp:cNvPr id="0" name=""/>
        <dsp:cNvSpPr/>
      </dsp:nvSpPr>
      <dsp:spPr>
        <a:xfrm>
          <a:off x="2150085" y="2315395"/>
          <a:ext cx="1027472" cy="1027472"/>
        </a:xfrm>
        <a:prstGeom prst="ellipse">
          <a:avLst/>
        </a:prstGeom>
        <a:blipFill rotWithShape="0">
          <a:blip xmlns:r="http://schemas.openxmlformats.org/officeDocument/2006/relationships" r:embed="rId1">
            <a:duotone>
              <a:schemeClr val="accent1">
                <a:hueOff val="0"/>
                <a:satOff val="0"/>
                <a:lumOff val="0"/>
                <a:alphaOff val="0"/>
                <a:shade val="20000"/>
                <a:satMod val="130000"/>
              </a:schemeClr>
              <a:schemeClr val="accent1">
                <a:hueOff val="0"/>
                <a:satOff val="0"/>
                <a:lumOff val="0"/>
                <a:alphaOff val="0"/>
                <a:tint val="80000"/>
                <a:satMod val="150000"/>
              </a:schemeClr>
            </a:duotone>
          </a:blip>
          <a:tile tx="0" ty="0" sx="50000" sy="50000" flip="none" algn="tl"/>
        </a:blipFill>
        <a:ln>
          <a:noFill/>
        </a:ln>
        <a:effectLst>
          <a:outerShdw blurRad="50800" dist="25400" dir="6600000" sx="102000" sy="102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We deploy it </a:t>
          </a:r>
          <a:endParaRPr lang="en-US" sz="1200" kern="1200" dirty="0"/>
        </a:p>
      </dsp:txBody>
      <dsp:txXfrm>
        <a:off x="2150085" y="2315395"/>
        <a:ext cx="1027472" cy="1027472"/>
      </dsp:txXfrm>
    </dsp:sp>
    <dsp:sp modelId="{4B6199C6-044D-E449-8722-FEA18F501100}">
      <dsp:nvSpPr>
        <dsp:cNvPr id="0" name=""/>
        <dsp:cNvSpPr/>
      </dsp:nvSpPr>
      <dsp:spPr>
        <a:xfrm rot="16200000">
          <a:off x="2527084" y="1891753"/>
          <a:ext cx="273475" cy="346771"/>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20000"/>
                <a:satMod val="130000"/>
              </a:schemeClr>
              <a:schemeClr val="accent1">
                <a:tint val="60000"/>
                <a:hueOff val="0"/>
                <a:satOff val="0"/>
                <a:lumOff val="0"/>
                <a:alphaOff val="0"/>
                <a:tint val="80000"/>
                <a:satMod val="150000"/>
              </a:schemeClr>
            </a:duotone>
          </a:blip>
          <a:tile tx="0" ty="0" sx="50000" sy="50000" flip="none" algn="tl"/>
        </a:blipFill>
        <a:ln>
          <a:noFill/>
        </a:ln>
        <a:effectLst>
          <a:outerShdw blurRad="50800" dist="25400" dir="6600000" sx="102000" sy="102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6200000">
        <a:off x="2527084" y="1891753"/>
        <a:ext cx="273475" cy="346771"/>
      </dsp:txXfrm>
    </dsp:sp>
    <dsp:sp modelId="{FA4A884C-CD03-8044-9EBF-18940C275D42}">
      <dsp:nvSpPr>
        <dsp:cNvPr id="0" name=""/>
        <dsp:cNvSpPr/>
      </dsp:nvSpPr>
      <dsp:spPr>
        <a:xfrm>
          <a:off x="2150085" y="771932"/>
          <a:ext cx="1027472" cy="1027472"/>
        </a:xfrm>
        <a:prstGeom prst="ellipse">
          <a:avLst/>
        </a:prstGeom>
        <a:blipFill rotWithShape="0">
          <a:blip xmlns:r="http://schemas.openxmlformats.org/officeDocument/2006/relationships" r:embed="rId1">
            <a:duotone>
              <a:schemeClr val="accent1">
                <a:hueOff val="0"/>
                <a:satOff val="0"/>
                <a:lumOff val="0"/>
                <a:alphaOff val="0"/>
                <a:shade val="20000"/>
                <a:satMod val="130000"/>
              </a:schemeClr>
              <a:schemeClr val="accent1">
                <a:hueOff val="0"/>
                <a:satOff val="0"/>
                <a:lumOff val="0"/>
                <a:alphaOff val="0"/>
                <a:tint val="80000"/>
                <a:satMod val="150000"/>
              </a:schemeClr>
            </a:duotone>
          </a:blip>
          <a:tile tx="0" ty="0" sx="50000" sy="50000" flip="none" algn="tl"/>
        </a:blipFill>
        <a:ln>
          <a:noFill/>
        </a:ln>
        <a:effectLst>
          <a:outerShdw blurRad="50800" dist="25400" dir="6600000" sx="102000" sy="102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We maintain it</a:t>
          </a:r>
          <a:endParaRPr lang="en-US" sz="1200" kern="1200" dirty="0"/>
        </a:p>
      </dsp:txBody>
      <dsp:txXfrm>
        <a:off x="2150085" y="771932"/>
        <a:ext cx="1027472" cy="1027472"/>
      </dsp:txXfrm>
    </dsp:sp>
    <dsp:sp modelId="{ED922A01-6ADA-5240-AEE5-A4C95865049A}">
      <dsp:nvSpPr>
        <dsp:cNvPr id="0" name=""/>
        <dsp:cNvSpPr/>
      </dsp:nvSpPr>
      <dsp:spPr>
        <a:xfrm rot="19800000">
          <a:off x="3188720" y="730286"/>
          <a:ext cx="273475" cy="346771"/>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20000"/>
                <a:satMod val="130000"/>
              </a:schemeClr>
              <a:schemeClr val="accent1">
                <a:tint val="60000"/>
                <a:hueOff val="0"/>
                <a:satOff val="0"/>
                <a:lumOff val="0"/>
                <a:alphaOff val="0"/>
                <a:tint val="80000"/>
                <a:satMod val="150000"/>
              </a:schemeClr>
            </a:duotone>
          </a:blip>
          <a:tile tx="0" ty="0" sx="50000" sy="50000" flip="none" algn="tl"/>
        </a:blipFill>
        <a:ln>
          <a:noFill/>
        </a:ln>
        <a:effectLst>
          <a:outerShdw blurRad="50800" dist="25400" dir="6600000" sx="102000" sy="102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9800000">
        <a:off x="3188720" y="730286"/>
        <a:ext cx="273475" cy="34677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D1BE7D1-E310-4346-A7D4-7F415D9C5F77}" type="datetimeFigureOut">
              <a:rPr lang="en-US" smtClean="0"/>
              <a:pPr/>
              <a:t>8/28/12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1D7C3-9482-C242-BA81-2D7099D6CF47}"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DD1BE7D1-E310-4346-A7D4-7F415D9C5F77}" type="datetimeFigureOut">
              <a:rPr lang="en-US" smtClean="0"/>
              <a:pPr/>
              <a:t>8/28/12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1D7C3-9482-C242-BA81-2D7099D6CF47}" type="slidenum">
              <a:rPr lang="en-US" smtClean="0"/>
              <a:pPr/>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DD1BE7D1-E310-4346-A7D4-7F415D9C5F77}" type="datetimeFigureOut">
              <a:rPr lang="en-US" smtClean="0"/>
              <a:pPr/>
              <a:t>8/28/12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1D7C3-9482-C242-BA81-2D7099D6CF47}" type="slidenum">
              <a:rPr lang="en-US" smtClean="0"/>
              <a:pPr/>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DD1BE7D1-E310-4346-A7D4-7F415D9C5F77}" type="datetimeFigureOut">
              <a:rPr lang="en-US" smtClean="0"/>
              <a:pPr/>
              <a:t>8/28/12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1D7C3-9482-C242-BA81-2D7099D6CF47}" type="slidenum">
              <a:rPr lang="en-US" smtClean="0"/>
              <a:pPr/>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DD1BE7D1-E310-4346-A7D4-7F415D9C5F77}" type="datetimeFigureOut">
              <a:rPr lang="en-US" smtClean="0"/>
              <a:pPr/>
              <a:t>8/28/12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1D7C3-9482-C242-BA81-2D7099D6CF47}" type="slidenum">
              <a:rPr lang="en-US" smtClean="0"/>
              <a:pPr/>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DD1BE7D1-E310-4346-A7D4-7F415D9C5F77}" type="datetimeFigureOut">
              <a:rPr lang="en-US" smtClean="0"/>
              <a:pPr/>
              <a:t>8/28/12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1D7C3-9482-C242-BA81-2D7099D6CF47}" type="slidenum">
              <a:rPr lang="en-US" smtClean="0"/>
              <a:pPr/>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D1BE7D1-E310-4346-A7D4-7F415D9C5F77}" type="datetimeFigureOut">
              <a:rPr lang="en-US" smtClean="0"/>
              <a:pPr/>
              <a:t>8/28/12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1D7C3-9482-C242-BA81-2D7099D6CF47}" type="slidenum">
              <a:rPr lang="en-US" smtClean="0"/>
              <a:pPr/>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D1BE7D1-E310-4346-A7D4-7F415D9C5F77}" type="datetimeFigureOut">
              <a:rPr lang="en-US" smtClean="0"/>
              <a:pPr/>
              <a:t>8/28/12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1D7C3-9482-C242-BA81-2D7099D6CF47}" type="slidenum">
              <a:rPr lang="en-US" smtClean="0"/>
              <a:pPr/>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D1BE7D1-E310-4346-A7D4-7F415D9C5F77}" type="datetimeFigureOut">
              <a:rPr lang="en-US" smtClean="0"/>
              <a:pPr/>
              <a:t>8/28/12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1D7C3-9482-C242-BA81-2D7099D6CF47}" type="slidenum">
              <a:rPr lang="en-US" smtClean="0"/>
              <a:pPr/>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D1BE7D1-E310-4346-A7D4-7F415D9C5F77}" type="datetimeFigureOut">
              <a:rPr lang="en-US" smtClean="0"/>
              <a:pPr/>
              <a:t>8/28/12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1D7C3-9482-C242-BA81-2D7099D6CF47}"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1BE7D1-E310-4346-A7D4-7F415D9C5F77}" type="datetimeFigureOut">
              <a:rPr lang="en-US" smtClean="0"/>
              <a:pPr/>
              <a:t>8/28/12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1D7C3-9482-C242-BA81-2D7099D6CF47}"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D1BE7D1-E310-4346-A7D4-7F415D9C5F77}" type="datetimeFigureOut">
              <a:rPr lang="en-US" smtClean="0"/>
              <a:pPr/>
              <a:t>8/28/12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1D7C3-9482-C242-BA81-2D7099D6CF47}"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D1BE7D1-E310-4346-A7D4-7F415D9C5F77}" type="datetimeFigureOut">
              <a:rPr lang="en-US" smtClean="0"/>
              <a:pPr/>
              <a:t>8/28/12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1D7C3-9482-C242-BA81-2D7099D6CF47}" type="slidenum">
              <a:rPr lang="en-US" smtClean="0"/>
              <a:pPr/>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D1BE7D1-E310-4346-A7D4-7F415D9C5F77}" type="datetimeFigureOut">
              <a:rPr lang="en-US" smtClean="0"/>
              <a:pPr/>
              <a:t>8/28/12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1D7C3-9482-C242-BA81-2D7099D6CF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1BE7D1-E310-4346-A7D4-7F415D9C5F77}" type="datetimeFigureOut">
              <a:rPr lang="en-US" smtClean="0"/>
              <a:pPr/>
              <a:t>8/28/12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1D7C3-9482-C242-BA81-2D7099D6CF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BE7D1-E310-4346-A7D4-7F415D9C5F77}" type="datetimeFigureOut">
              <a:rPr lang="en-US" smtClean="0"/>
              <a:pPr/>
              <a:t>8/28/12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1D7C3-9482-C242-BA81-2D7099D6CF47}" type="slidenum">
              <a:rPr lang="en-US" smtClean="0"/>
              <a:pPr/>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DD1BE7D1-E310-4346-A7D4-7F415D9C5F77}" type="datetimeFigureOut">
              <a:rPr lang="en-US" smtClean="0"/>
              <a:pPr/>
              <a:t>8/28/12</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2061D7C3-9482-C242-BA81-2D7099D6CF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evtopics.com/20-famous-software-disast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software-engin.com/" TargetMode="Externa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 345 – Software Engineering</a:t>
            </a:r>
            <a:endParaRPr lang="en-US" dirty="0"/>
          </a:p>
        </p:txBody>
      </p:sp>
      <p:sp>
        <p:nvSpPr>
          <p:cNvPr id="3" name="Subtitle 2"/>
          <p:cNvSpPr>
            <a:spLocks noGrp="1"/>
          </p:cNvSpPr>
          <p:nvPr>
            <p:ph type="subTitle" idx="1"/>
          </p:nvPr>
        </p:nvSpPr>
        <p:spPr/>
        <p:txBody>
          <a:bodyPr/>
          <a:lstStyle/>
          <a:p>
            <a:r>
              <a:rPr lang="en-US" dirty="0" smtClean="0"/>
              <a:t>Nancy Harris</a:t>
            </a:r>
          </a:p>
          <a:p>
            <a:r>
              <a:rPr lang="en-US" dirty="0" smtClean="0"/>
              <a:t>ISAT/CS 217</a:t>
            </a:r>
          </a:p>
          <a:p>
            <a:r>
              <a:rPr lang="en-US" dirty="0" err="1" smtClean="0"/>
              <a:t>harrisnl@jmu.edu</a:t>
            </a:r>
            <a:endParaRPr lang="en-US" dirty="0"/>
          </a:p>
        </p:txBody>
      </p:sp>
      <p:pic>
        <p:nvPicPr>
          <p:cNvPr id="4" name="Picture 3"/>
          <p:cNvPicPr>
            <a:picLocks noChangeAspect="1"/>
          </p:cNvPicPr>
          <p:nvPr/>
        </p:nvPicPr>
        <p:blipFill>
          <a:blip r:embed="rId2"/>
          <a:stretch>
            <a:fillRect/>
          </a:stretch>
        </p:blipFill>
        <p:spPr>
          <a:xfrm>
            <a:off x="7039386" y="3849371"/>
            <a:ext cx="1827772" cy="27623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process</a:t>
            </a:r>
            <a:endParaRPr lang="en-US" dirty="0"/>
          </a:p>
        </p:txBody>
      </p:sp>
      <p:graphicFrame>
        <p:nvGraphicFramePr>
          <p:cNvPr id="4" name="Content Placeholder 3"/>
          <p:cNvGraphicFramePr>
            <a:graphicFrameLocks noGrp="1"/>
          </p:cNvGraphicFramePr>
          <p:nvPr>
            <p:ph idx="1"/>
          </p:nvPr>
        </p:nvGraphicFramePr>
        <p:xfrm>
          <a:off x="571500" y="1905000"/>
          <a:ext cx="8001000" cy="41148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941246" y="3639234"/>
            <a:ext cx="1261508" cy="646331"/>
          </a:xfrm>
          <a:prstGeom prst="rect">
            <a:avLst/>
          </a:prstGeom>
          <a:noFill/>
        </p:spPr>
        <p:txBody>
          <a:bodyPr wrap="none" rtlCol="0">
            <a:spAutoFit/>
          </a:bodyPr>
          <a:lstStyle/>
          <a:p>
            <a:r>
              <a:rPr lang="en-US" sz="3600" dirty="0" smtClean="0">
                <a:solidFill>
                  <a:schemeClr val="accent2">
                    <a:lumMod val="50000"/>
                  </a:schemeClr>
                </a:solidFill>
              </a:rPr>
              <a:t>Easy!</a:t>
            </a:r>
            <a:endParaRPr lang="en-US" sz="3600" dirty="0">
              <a:solidFill>
                <a:schemeClr val="accent2">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can go wrong?</a:t>
            </a:r>
            <a:endParaRPr lang="en-US" dirty="0"/>
          </a:p>
        </p:txBody>
      </p:sp>
      <p:sp>
        <p:nvSpPr>
          <p:cNvPr id="4" name="Subtitle 3"/>
          <p:cNvSpPr>
            <a:spLocks noGrp="1"/>
          </p:cNvSpPr>
          <p:nvPr>
            <p:ph type="subTitle" idx="1"/>
          </p:nvPr>
        </p:nvSpPr>
        <p:spPr/>
        <p:txBody>
          <a:bodyPr/>
          <a:lstStyle/>
          <a:p>
            <a:r>
              <a:rPr lang="en-US" dirty="0" smtClean="0"/>
              <a:t>10 minutes to brainstorm all the ways this process can fail</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Disasters</a:t>
            </a:r>
            <a:endParaRPr lang="en-US" dirty="0"/>
          </a:p>
        </p:txBody>
      </p:sp>
      <p:sp>
        <p:nvSpPr>
          <p:cNvPr id="4" name="Rectangle 3"/>
          <p:cNvSpPr/>
          <p:nvPr/>
        </p:nvSpPr>
        <p:spPr>
          <a:xfrm>
            <a:off x="2286000" y="2459504"/>
            <a:ext cx="4572000" cy="646331"/>
          </a:xfrm>
          <a:prstGeom prst="rect">
            <a:avLst/>
          </a:prstGeom>
        </p:spPr>
        <p:txBody>
          <a:bodyPr>
            <a:spAutoFit/>
          </a:bodyPr>
          <a:lstStyle/>
          <a:p>
            <a:r>
              <a:rPr lang="en-US" dirty="0" smtClean="0">
                <a:hlinkClick r:id="rId2"/>
              </a:rPr>
              <a:t>http://www.devtopics.com/20-famous-software-disasters/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lnSpcReduction="10000"/>
          </a:bodyPr>
          <a:lstStyle/>
          <a:p>
            <a:r>
              <a:rPr lang="en-US" dirty="0" smtClean="0"/>
              <a:t>That you gain an appreciation of the process of building high quality software</a:t>
            </a:r>
          </a:p>
          <a:p>
            <a:r>
              <a:rPr lang="en-US" dirty="0" smtClean="0"/>
              <a:t>That you gain an appreciation for the role of communication in the process of building high quality software</a:t>
            </a:r>
          </a:p>
          <a:p>
            <a:r>
              <a:rPr lang="en-US" dirty="0" smtClean="0"/>
              <a:t>That you learn and understand the terminology of software engineering</a:t>
            </a:r>
          </a:p>
          <a:p>
            <a:r>
              <a:rPr lang="en-US" dirty="0" smtClean="0"/>
              <a:t>That you gain an appreciation for the many roles of people involved in software development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book</a:t>
            </a:r>
            <a:endParaRPr lang="en-US" dirty="0"/>
          </a:p>
        </p:txBody>
      </p:sp>
      <p:sp>
        <p:nvSpPr>
          <p:cNvPr id="7" name="Content Placeholder 6"/>
          <p:cNvSpPr>
            <a:spLocks noGrp="1"/>
          </p:cNvSpPr>
          <p:nvPr>
            <p:ph sz="half" idx="2"/>
          </p:nvPr>
        </p:nvSpPr>
        <p:spPr/>
        <p:txBody>
          <a:bodyPr/>
          <a:lstStyle/>
          <a:p>
            <a:r>
              <a:rPr lang="en-US" dirty="0" smtClean="0"/>
              <a:t>Ian </a:t>
            </a:r>
            <a:r>
              <a:rPr lang="en-US" dirty="0" err="1" smtClean="0"/>
              <a:t>Sommerville</a:t>
            </a:r>
            <a:endParaRPr lang="en-US" dirty="0" smtClean="0"/>
          </a:p>
          <a:p>
            <a:r>
              <a:rPr lang="en-US" dirty="0" smtClean="0"/>
              <a:t>St. Andrews University, Scotland</a:t>
            </a:r>
          </a:p>
          <a:p>
            <a:r>
              <a:rPr lang="en-US" dirty="0" smtClean="0">
                <a:hlinkClick r:id="rId2"/>
              </a:rPr>
              <a:t>http://www.software-engin.com/</a:t>
            </a:r>
            <a:endParaRPr lang="en-US" dirty="0" smtClean="0"/>
          </a:p>
          <a:p>
            <a:r>
              <a:rPr lang="en-US" dirty="0" smtClean="0"/>
              <a:t>Some online only chapters, link on BB or you can follow the link from the book.</a:t>
            </a:r>
          </a:p>
        </p:txBody>
      </p:sp>
      <p:pic>
        <p:nvPicPr>
          <p:cNvPr id="4" name="Picture 3"/>
          <p:cNvPicPr>
            <a:picLocks noChangeAspect="1"/>
          </p:cNvPicPr>
          <p:nvPr/>
        </p:nvPicPr>
        <p:blipFill>
          <a:blip r:embed="rId3"/>
          <a:stretch>
            <a:fillRect/>
          </a:stretch>
        </p:blipFill>
        <p:spPr>
          <a:xfrm>
            <a:off x="1088362" y="2317750"/>
            <a:ext cx="2581937" cy="318196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Assignment for Thursday</a:t>
            </a:r>
            <a:endParaRPr lang="en-US" dirty="0"/>
          </a:p>
        </p:txBody>
      </p:sp>
      <p:sp>
        <p:nvSpPr>
          <p:cNvPr id="6" name="Content Placeholder 5"/>
          <p:cNvSpPr>
            <a:spLocks noGrp="1"/>
          </p:cNvSpPr>
          <p:nvPr>
            <p:ph idx="1"/>
          </p:nvPr>
        </p:nvSpPr>
        <p:spPr>
          <a:xfrm>
            <a:off x="571500" y="1905000"/>
            <a:ext cx="8001000" cy="3113361"/>
          </a:xfrm>
        </p:spPr>
        <p:txBody>
          <a:bodyPr/>
          <a:lstStyle/>
          <a:p>
            <a:r>
              <a:rPr lang="en-US" dirty="0" smtClean="0"/>
              <a:t>Read chapter 1, paying particular attention to 1.2.</a:t>
            </a:r>
          </a:p>
          <a:p>
            <a:endParaRPr lang="en-US" dirty="0" smtClean="0"/>
          </a:p>
          <a:p>
            <a:r>
              <a:rPr lang="en-US" dirty="0" smtClean="0"/>
              <a:t>Come to class prepared to discuss the exercises in Chapter 1, page 25. You do not need to write out the answers, but you should read them and perhaps use them to guide your reading and to take notes. </a:t>
            </a:r>
            <a:endParaRPr lang="en-US" dirty="0"/>
          </a:p>
        </p:txBody>
      </p:sp>
      <p:sp>
        <p:nvSpPr>
          <p:cNvPr id="7" name="Content Placeholder 5"/>
          <p:cNvSpPr txBox="1">
            <a:spLocks/>
          </p:cNvSpPr>
          <p:nvPr/>
        </p:nvSpPr>
        <p:spPr>
          <a:xfrm>
            <a:off x="571500" y="4731598"/>
            <a:ext cx="8001000" cy="1843443"/>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ts val="0"/>
              </a:spcBef>
              <a:spcAft>
                <a:spcPts val="2000"/>
              </a:spcAft>
              <a:buClrTx/>
              <a:buSzTx/>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Future assignments will be posted in BB in the assignments area.</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normAutofit lnSpcReduction="10000"/>
          </a:bodyPr>
          <a:lstStyle/>
          <a:p>
            <a:r>
              <a:rPr lang="en-US" dirty="0" smtClean="0"/>
              <a:t>Office hours</a:t>
            </a:r>
          </a:p>
          <a:p>
            <a:r>
              <a:rPr lang="en-US" dirty="0" smtClean="0"/>
              <a:t>Who I am </a:t>
            </a:r>
          </a:p>
          <a:p>
            <a:r>
              <a:rPr lang="en-US" dirty="0" smtClean="0"/>
              <a:t>Classroom style</a:t>
            </a:r>
          </a:p>
          <a:p>
            <a:r>
              <a:rPr lang="en-US" dirty="0" smtClean="0"/>
              <a:t>A little about the project</a:t>
            </a:r>
          </a:p>
          <a:p>
            <a:r>
              <a:rPr lang="en-US" dirty="0" smtClean="0"/>
              <a:t>Grading</a:t>
            </a:r>
          </a:p>
          <a:p>
            <a:r>
              <a:rPr lang="en-US" dirty="0" smtClean="0"/>
              <a:t>Book</a:t>
            </a:r>
          </a:p>
          <a:p>
            <a:r>
              <a:rPr lang="en-US" dirty="0" smtClean="0"/>
              <a:t>Syllabus and schedule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3" name="Content Placeholder 2"/>
          <p:cNvSpPr>
            <a:spLocks noGrp="1"/>
          </p:cNvSpPr>
          <p:nvPr>
            <p:ph idx="1"/>
          </p:nvPr>
        </p:nvSpPr>
        <p:spPr/>
        <p:txBody>
          <a:bodyPr/>
          <a:lstStyle/>
          <a:p>
            <a:r>
              <a:rPr lang="en-US" dirty="0" smtClean="0"/>
              <a:t>10 people don’t want a job</a:t>
            </a:r>
          </a:p>
          <a:p>
            <a:r>
              <a:rPr lang="en-US" dirty="0" smtClean="0"/>
              <a:t>Most prefer e-mail </a:t>
            </a:r>
            <a:endParaRPr lang="en-US" dirty="0"/>
          </a:p>
        </p:txBody>
      </p:sp>
      <p:pic>
        <p:nvPicPr>
          <p:cNvPr id="4" name="REV_08qzbh0oPGt64o5_RP_bEPH9Bq4pDUWjYx.png"/>
          <p:cNvPicPr>
            <a:picLocks noChangeAspect="1"/>
          </p:cNvPicPr>
          <p:nvPr/>
        </p:nvPicPr>
        <p:blipFill>
          <a:blip r:embed="rId2" cstate="print"/>
          <a:stretch>
            <a:fillRect/>
          </a:stretch>
        </p:blipFill>
        <p:spPr>
          <a:xfrm>
            <a:off x="1209675" y="3322369"/>
            <a:ext cx="6724650" cy="25050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Some documentation skills and management skills</a:t>
            </a:r>
            <a:endParaRPr lang="en-US" dirty="0"/>
          </a:p>
        </p:txBody>
      </p:sp>
      <p:pic>
        <p:nvPicPr>
          <p:cNvPr id="4" name="REV_6JrCDCsm9cWIn6R_RP_bEPH9Bq4pDUWjYx.png"/>
          <p:cNvPicPr>
            <a:picLocks noChangeAspect="1"/>
          </p:cNvPicPr>
          <p:nvPr/>
        </p:nvPicPr>
        <p:blipFill>
          <a:blip r:embed="rId2" cstate="print"/>
          <a:stretch>
            <a:fillRect/>
          </a:stretch>
        </p:blipFill>
        <p:spPr>
          <a:xfrm>
            <a:off x="843887" y="2700205"/>
            <a:ext cx="6994938" cy="314772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you here?</a:t>
            </a:r>
            <a:endParaRPr lang="en-US" dirty="0"/>
          </a:p>
        </p:txBody>
      </p:sp>
      <p:sp>
        <p:nvSpPr>
          <p:cNvPr id="3" name="Content Placeholder 2"/>
          <p:cNvSpPr>
            <a:spLocks noGrp="1"/>
          </p:cNvSpPr>
          <p:nvPr>
            <p:ph idx="1"/>
          </p:nvPr>
        </p:nvSpPr>
        <p:spPr/>
        <p:txBody>
          <a:bodyPr/>
          <a:lstStyle/>
          <a:p>
            <a:r>
              <a:rPr lang="en-US" dirty="0" smtClean="0"/>
              <a:t>Major requirement (11)</a:t>
            </a:r>
          </a:p>
          <a:p>
            <a:r>
              <a:rPr lang="en-US" dirty="0" smtClean="0"/>
              <a:t>Minor (3)</a:t>
            </a:r>
          </a:p>
          <a:p>
            <a:r>
              <a:rPr lang="en-US" dirty="0" smtClean="0"/>
              <a:t>Personal skills (1)</a:t>
            </a:r>
          </a:p>
          <a:p>
            <a:r>
              <a:rPr lang="en-US" dirty="0" smtClean="0"/>
              <a:t>Interest in topic (10)</a:t>
            </a:r>
          </a:p>
          <a:p>
            <a:r>
              <a:rPr lang="en-US" dirty="0" smtClean="0"/>
              <a:t>Advance programming knowledge (4)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logistics</a:t>
            </a:r>
            <a:endParaRPr lang="en-US" dirty="0"/>
          </a:p>
        </p:txBody>
      </p:sp>
      <p:pic>
        <p:nvPicPr>
          <p:cNvPr id="4" name="REV_0ufH8ykXZrzb9Yx_RP_bEPH9Bq4pDUWjYx.png"/>
          <p:cNvPicPr>
            <a:picLocks noGrp="1" noChangeAspect="1"/>
          </p:cNvPicPr>
          <p:nvPr>
            <p:ph idx="1"/>
          </p:nvPr>
        </p:nvPicPr>
        <p:blipFill>
          <a:blip r:embed="rId2" cstate="print"/>
          <a:srcRect t="-7143" b="-7143"/>
          <a:stretch>
            <a:fillRect/>
          </a:stretch>
        </p:blipFill>
        <p:spPr>
          <a:xfrm>
            <a:off x="571500" y="2079035"/>
            <a:ext cx="3484534" cy="1792046"/>
          </a:xfrm>
          <a:prstGeom prst="rect">
            <a:avLst/>
          </a:prstGeom>
        </p:spPr>
      </p:pic>
      <p:sp>
        <p:nvSpPr>
          <p:cNvPr id="5" name="TextBox 4"/>
          <p:cNvSpPr txBox="1"/>
          <p:nvPr/>
        </p:nvSpPr>
        <p:spPr>
          <a:xfrm>
            <a:off x="571500" y="1750988"/>
            <a:ext cx="3305863" cy="369332"/>
          </a:xfrm>
          <a:prstGeom prst="rect">
            <a:avLst/>
          </a:prstGeom>
          <a:noFill/>
        </p:spPr>
        <p:txBody>
          <a:bodyPr wrap="none" rtlCol="0">
            <a:spAutoFit/>
          </a:bodyPr>
          <a:lstStyle/>
          <a:p>
            <a:r>
              <a:rPr lang="en-US" dirty="0" smtClean="0"/>
              <a:t>Read book before – play in class</a:t>
            </a:r>
            <a:endParaRPr lang="en-US" dirty="0"/>
          </a:p>
        </p:txBody>
      </p:sp>
      <p:pic>
        <p:nvPicPr>
          <p:cNvPr id="6" name="REV_0ufH8ykXZrzb9Yx_RP_bEPH9Bq4pDUWjYx.png"/>
          <p:cNvPicPr>
            <a:picLocks noChangeAspect="1"/>
          </p:cNvPicPr>
          <p:nvPr/>
        </p:nvPicPr>
        <p:blipFill>
          <a:blip r:embed="rId2" cstate="print"/>
          <a:stretch>
            <a:fillRect/>
          </a:stretch>
        </p:blipFill>
        <p:spPr>
          <a:xfrm>
            <a:off x="4746282" y="2263383"/>
            <a:ext cx="3216942" cy="1464542"/>
          </a:xfrm>
          <a:prstGeom prst="rect">
            <a:avLst/>
          </a:prstGeom>
        </p:spPr>
      </p:pic>
      <p:sp>
        <p:nvSpPr>
          <p:cNvPr id="7" name="TextBox 6"/>
          <p:cNvSpPr txBox="1"/>
          <p:nvPr/>
        </p:nvSpPr>
        <p:spPr>
          <a:xfrm>
            <a:off x="4746282" y="1750988"/>
            <a:ext cx="1309861" cy="369332"/>
          </a:xfrm>
          <a:prstGeom prst="rect">
            <a:avLst/>
          </a:prstGeom>
          <a:noFill/>
        </p:spPr>
        <p:txBody>
          <a:bodyPr wrap="none" rtlCol="0">
            <a:spAutoFit/>
          </a:bodyPr>
          <a:lstStyle/>
          <a:p>
            <a:r>
              <a:rPr lang="en-US" dirty="0" smtClean="0"/>
              <a:t>Attendance</a:t>
            </a:r>
            <a:endParaRPr lang="en-US" dirty="0"/>
          </a:p>
        </p:txBody>
      </p:sp>
      <p:pic>
        <p:nvPicPr>
          <p:cNvPr id="8" name="REV_cCi7YnYHfCmJOnP_RP_bEPH9Bq4pDUWjYx.png"/>
          <p:cNvPicPr>
            <a:picLocks noChangeAspect="1"/>
          </p:cNvPicPr>
          <p:nvPr/>
        </p:nvPicPr>
        <p:blipFill>
          <a:blip r:embed="rId3" cstate="print"/>
          <a:stretch>
            <a:fillRect/>
          </a:stretch>
        </p:blipFill>
        <p:spPr>
          <a:xfrm>
            <a:off x="2431322" y="4522210"/>
            <a:ext cx="3719645" cy="1510065"/>
          </a:xfrm>
          <a:prstGeom prst="rect">
            <a:avLst/>
          </a:prstGeom>
        </p:spPr>
      </p:pic>
      <p:sp>
        <p:nvSpPr>
          <p:cNvPr id="9" name="TextBox 8"/>
          <p:cNvSpPr txBox="1"/>
          <p:nvPr/>
        </p:nvSpPr>
        <p:spPr>
          <a:xfrm>
            <a:off x="2431322" y="4116786"/>
            <a:ext cx="1952991" cy="369332"/>
          </a:xfrm>
          <a:prstGeom prst="rect">
            <a:avLst/>
          </a:prstGeom>
          <a:noFill/>
        </p:spPr>
        <p:txBody>
          <a:bodyPr wrap="none" rtlCol="0">
            <a:spAutoFit/>
          </a:bodyPr>
          <a:lstStyle/>
          <a:p>
            <a:r>
              <a:rPr lang="en-US" dirty="0" smtClean="0"/>
              <a:t>Take home exams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best by</a:t>
            </a:r>
            <a:endParaRPr lang="en-US" dirty="0"/>
          </a:p>
        </p:txBody>
      </p:sp>
      <p:sp>
        <p:nvSpPr>
          <p:cNvPr id="3" name="Content Placeholder 2"/>
          <p:cNvSpPr>
            <a:spLocks noGrp="1"/>
          </p:cNvSpPr>
          <p:nvPr>
            <p:ph idx="1"/>
          </p:nvPr>
        </p:nvSpPr>
        <p:spPr/>
        <p:txBody>
          <a:bodyPr/>
          <a:lstStyle/>
          <a:p>
            <a:r>
              <a:rPr lang="en-US" dirty="0" smtClean="0"/>
              <a:t>Lab/hand on/doing – 14</a:t>
            </a:r>
          </a:p>
          <a:p>
            <a:r>
              <a:rPr lang="en-US" dirty="0" smtClean="0"/>
              <a:t>Listening to lecture – 3</a:t>
            </a:r>
          </a:p>
          <a:p>
            <a:r>
              <a:rPr lang="en-US" dirty="0" smtClean="0"/>
              <a:t>Interacting with others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words</a:t>
            </a:r>
            <a:endParaRPr lang="en-US" dirty="0"/>
          </a:p>
        </p:txBody>
      </p:sp>
      <p:pic>
        <p:nvPicPr>
          <p:cNvPr id="4" name="Content Placeholder 3" descr="CS345Wordle.jpg"/>
          <p:cNvPicPr>
            <a:picLocks noGrp="1" noChangeAspect="1"/>
          </p:cNvPicPr>
          <p:nvPr>
            <p:ph idx="1"/>
          </p:nvPr>
        </p:nvPicPr>
        <p:blipFill>
          <a:blip r:embed="rId2"/>
          <a:srcRect t="-8922" b="-8922"/>
          <a:stretch>
            <a:fillRect/>
          </a:stretch>
        </p:blipFill>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What is software engineering?</a:t>
            </a:r>
            <a:endParaRPr lang="en-US" dirty="0"/>
          </a:p>
        </p:txBody>
      </p:sp>
      <p:sp>
        <p:nvSpPr>
          <p:cNvPr id="6" name="Subtitle 5"/>
          <p:cNvSpPr>
            <a:spLocks noGrp="1"/>
          </p:cNvSpPr>
          <p:nvPr>
            <p:ph type="subTitle" idx="1"/>
          </p:nvPr>
        </p:nvSpPr>
        <p:spPr/>
        <p:txBody>
          <a:bodyPr/>
          <a:lstStyle/>
          <a:p>
            <a:r>
              <a:rPr lang="en-US" dirty="0" smtClean="0"/>
              <a:t>In impromptu groups, come up with a definition.</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51</TotalTime>
  <Words>351</Words>
  <Application>Microsoft Macintosh PowerPoint</Application>
  <PresentationFormat>On-screen Show (4:3)</PresentationFormat>
  <Paragraphs>60</Paragraphs>
  <Slides>15</Slides>
  <Notes>0</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Travelogue</vt:lpstr>
      <vt:lpstr>CS 345 – Software Engineering</vt:lpstr>
      <vt:lpstr>Welcome</vt:lpstr>
      <vt:lpstr>Who We Are</vt:lpstr>
      <vt:lpstr>Slide 4</vt:lpstr>
      <vt:lpstr>Why are you here?</vt:lpstr>
      <vt:lpstr>Classroom logistics</vt:lpstr>
      <vt:lpstr>Learn best by</vt:lpstr>
      <vt:lpstr>3 words</vt:lpstr>
      <vt:lpstr>What is software engineering?</vt:lpstr>
      <vt:lpstr>A process</vt:lpstr>
      <vt:lpstr>What can go wrong?</vt:lpstr>
      <vt:lpstr>Disasters</vt:lpstr>
      <vt:lpstr>Goals</vt:lpstr>
      <vt:lpstr>The book</vt:lpstr>
      <vt:lpstr>Assignment for Thursday</vt:lpstr>
    </vt:vector>
  </TitlesOfParts>
  <Company>James Madison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345 – Software Engineering</dc:title>
  <dc:creator>Nancy Harris</dc:creator>
  <cp:lastModifiedBy>Nancy Harris</cp:lastModifiedBy>
  <cp:revision>3</cp:revision>
  <dcterms:created xsi:type="dcterms:W3CDTF">2012-08-28T13:10:09Z</dcterms:created>
  <dcterms:modified xsi:type="dcterms:W3CDTF">2012-08-28T13:11:04Z</dcterms:modified>
</cp:coreProperties>
</file>