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96248-5F54-41F5-94CA-711756AE41CB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E5EBB0B-FED2-49E0-8F1B-596DCF2EE18D}">
      <dgm:prSet phldrT="[Text]"/>
      <dgm:spPr/>
      <dgm:t>
        <a:bodyPr/>
        <a:lstStyle/>
        <a:p>
          <a:r>
            <a:rPr lang="en-US" dirty="0" smtClean="0"/>
            <a:t>Edit</a:t>
          </a:r>
          <a:endParaRPr lang="en-US" dirty="0"/>
        </a:p>
      </dgm:t>
    </dgm:pt>
    <dgm:pt modelId="{28497223-F0CC-4DC2-B789-BF5B128DD7F9}" type="parTrans" cxnId="{A3DD1666-E7A8-4774-99B9-900F591BD715}">
      <dgm:prSet/>
      <dgm:spPr/>
      <dgm:t>
        <a:bodyPr/>
        <a:lstStyle/>
        <a:p>
          <a:endParaRPr lang="en-US"/>
        </a:p>
      </dgm:t>
    </dgm:pt>
    <dgm:pt modelId="{8437D793-2ACD-4923-B87E-0832852AD216}" type="sibTrans" cxnId="{A3DD1666-E7A8-4774-99B9-900F591BD715}">
      <dgm:prSet/>
      <dgm:spPr/>
      <dgm:t>
        <a:bodyPr/>
        <a:lstStyle/>
        <a:p>
          <a:endParaRPr lang="en-US"/>
        </a:p>
      </dgm:t>
    </dgm:pt>
    <dgm:pt modelId="{709EC512-182E-430E-9F3E-285DF1242107}">
      <dgm:prSet phldrT="[Text]"/>
      <dgm:spPr/>
      <dgm:t>
        <a:bodyPr/>
        <a:lstStyle/>
        <a:p>
          <a:r>
            <a:rPr lang="en-US" dirty="0" smtClean="0"/>
            <a:t>Save</a:t>
          </a:r>
          <a:endParaRPr lang="en-US" dirty="0"/>
        </a:p>
      </dgm:t>
    </dgm:pt>
    <dgm:pt modelId="{1620EA71-07BE-4263-A5C9-B4A74F6BE23A}" type="parTrans" cxnId="{7971B889-A612-43D0-B94E-D8BF118D3BD5}">
      <dgm:prSet/>
      <dgm:spPr/>
      <dgm:t>
        <a:bodyPr/>
        <a:lstStyle/>
        <a:p>
          <a:endParaRPr lang="en-US"/>
        </a:p>
      </dgm:t>
    </dgm:pt>
    <dgm:pt modelId="{D653FA91-D611-4634-A602-20B138250F0C}" type="sibTrans" cxnId="{7971B889-A612-43D0-B94E-D8BF118D3BD5}">
      <dgm:prSet/>
      <dgm:spPr/>
      <dgm:t>
        <a:bodyPr/>
        <a:lstStyle/>
        <a:p>
          <a:endParaRPr lang="en-US"/>
        </a:p>
      </dgm:t>
    </dgm:pt>
    <dgm:pt modelId="{B190F5A2-1C38-4D43-8354-4CA1B1127929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9F26D7C2-F0C0-4830-A2A5-A1CEE81E74DD}" type="parTrans" cxnId="{10155CB7-B60A-4A18-ADA2-62D6846BE33C}">
      <dgm:prSet/>
      <dgm:spPr/>
      <dgm:t>
        <a:bodyPr/>
        <a:lstStyle/>
        <a:p>
          <a:endParaRPr lang="en-US"/>
        </a:p>
      </dgm:t>
    </dgm:pt>
    <dgm:pt modelId="{85E67FD6-FF65-411E-A08F-7F4359FDCACE}" type="sibTrans" cxnId="{10155CB7-B60A-4A18-ADA2-62D6846BE33C}">
      <dgm:prSet/>
      <dgm:spPr/>
      <dgm:t>
        <a:bodyPr/>
        <a:lstStyle/>
        <a:p>
          <a:endParaRPr lang="en-US"/>
        </a:p>
      </dgm:t>
    </dgm:pt>
    <dgm:pt modelId="{B007C3D9-D1FD-40DF-A137-0A8BC68B4D3E}">
      <dgm:prSet phldrT="[Text]"/>
      <dgm:spPr/>
      <dgm:t>
        <a:bodyPr/>
        <a:lstStyle/>
        <a:p>
          <a:r>
            <a:rPr lang="en-US" dirty="0" smtClean="0"/>
            <a:t>Execute</a:t>
          </a:r>
          <a:endParaRPr lang="en-US" dirty="0"/>
        </a:p>
      </dgm:t>
    </dgm:pt>
    <dgm:pt modelId="{297EB308-A9C1-4E9E-87CB-FA0235165323}" type="parTrans" cxnId="{8E381207-1B7F-49E9-9B86-4C24E71CDC4C}">
      <dgm:prSet/>
      <dgm:spPr/>
      <dgm:t>
        <a:bodyPr/>
        <a:lstStyle/>
        <a:p>
          <a:endParaRPr lang="en-US"/>
        </a:p>
      </dgm:t>
    </dgm:pt>
    <dgm:pt modelId="{21BCF856-35E5-4AA3-94ED-F06248473161}" type="sibTrans" cxnId="{8E381207-1B7F-49E9-9B86-4C24E71CDC4C}">
      <dgm:prSet/>
      <dgm:spPr/>
      <dgm:t>
        <a:bodyPr/>
        <a:lstStyle/>
        <a:p>
          <a:endParaRPr lang="en-US"/>
        </a:p>
      </dgm:t>
    </dgm:pt>
    <dgm:pt modelId="{24581470-DC5B-4363-86D8-6562D58D3676}" type="pres">
      <dgm:prSet presAssocID="{62D96248-5F54-41F5-94CA-711756AE41C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E2EF1A-6401-4BCF-8367-D5C9683965FC}" type="pres">
      <dgm:prSet presAssocID="{EE5EBB0B-FED2-49E0-8F1B-596DCF2EE1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F9F69-3784-4019-B01C-601353D7FEDB}" type="pres">
      <dgm:prSet presAssocID="{8437D793-2ACD-4923-B87E-0832852AD21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82F6271-BB4A-4B0D-B821-FB16630BF6B4}" type="pres">
      <dgm:prSet presAssocID="{8437D793-2ACD-4923-B87E-0832852AD21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89EA9E4-C6C8-41CC-9364-CA331CFC5FFC}" type="pres">
      <dgm:prSet presAssocID="{709EC512-182E-430E-9F3E-285DF124210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3F484-7D40-4495-B715-33F838F20721}" type="pres">
      <dgm:prSet presAssocID="{D653FA91-D611-4634-A602-20B138250F0C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D9BCD49-5137-4514-B2ED-2C7F3F47AB79}" type="pres">
      <dgm:prSet presAssocID="{D653FA91-D611-4634-A602-20B138250F0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19708DF-868F-4C6D-B2D1-B9117587334B}" type="pres">
      <dgm:prSet presAssocID="{B190F5A2-1C38-4D43-8354-4CA1B112792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92F5E-30F4-4191-AD82-0B2378988643}" type="pres">
      <dgm:prSet presAssocID="{85E67FD6-FF65-411E-A08F-7F4359FDCAC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9491821-06C8-484D-B7D1-610F390D9688}" type="pres">
      <dgm:prSet presAssocID="{85E67FD6-FF65-411E-A08F-7F4359FDCAC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6943DAD-F301-49F8-A4E7-9D9BB07280B6}" type="pres">
      <dgm:prSet presAssocID="{B007C3D9-D1FD-40DF-A137-0A8BC68B4D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35F4E-8087-46C6-8E34-F2DA86867DD0}" type="pres">
      <dgm:prSet presAssocID="{21BCF856-35E5-4AA3-94ED-F06248473161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233DDD2-7AB7-4E55-9F36-47D3468D99BE}" type="pres">
      <dgm:prSet presAssocID="{21BCF856-35E5-4AA3-94ED-F06248473161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971B889-A612-43D0-B94E-D8BF118D3BD5}" srcId="{62D96248-5F54-41F5-94CA-711756AE41CB}" destId="{709EC512-182E-430E-9F3E-285DF1242107}" srcOrd="1" destOrd="0" parTransId="{1620EA71-07BE-4263-A5C9-B4A74F6BE23A}" sibTransId="{D653FA91-D611-4634-A602-20B138250F0C}"/>
    <dgm:cxn modelId="{03EE4D99-5114-4933-9D88-1E72AAA2D546}" type="presOf" srcId="{EE5EBB0B-FED2-49E0-8F1B-596DCF2EE18D}" destId="{22E2EF1A-6401-4BCF-8367-D5C9683965FC}" srcOrd="0" destOrd="0" presId="urn:microsoft.com/office/officeart/2005/8/layout/cycle2"/>
    <dgm:cxn modelId="{3BE4D397-0894-426C-9270-6C0A1204CFE9}" type="presOf" srcId="{709EC512-182E-430E-9F3E-285DF1242107}" destId="{E89EA9E4-C6C8-41CC-9364-CA331CFC5FFC}" srcOrd="0" destOrd="0" presId="urn:microsoft.com/office/officeart/2005/8/layout/cycle2"/>
    <dgm:cxn modelId="{C492307E-8B73-445F-9C31-D532B62CF00D}" type="presOf" srcId="{21BCF856-35E5-4AA3-94ED-F06248473161}" destId="{6CF35F4E-8087-46C6-8E34-F2DA86867DD0}" srcOrd="0" destOrd="0" presId="urn:microsoft.com/office/officeart/2005/8/layout/cycle2"/>
    <dgm:cxn modelId="{10155CB7-B60A-4A18-ADA2-62D6846BE33C}" srcId="{62D96248-5F54-41F5-94CA-711756AE41CB}" destId="{B190F5A2-1C38-4D43-8354-4CA1B1127929}" srcOrd="2" destOrd="0" parTransId="{9F26D7C2-F0C0-4830-A2A5-A1CEE81E74DD}" sibTransId="{85E67FD6-FF65-411E-A08F-7F4359FDCACE}"/>
    <dgm:cxn modelId="{01044913-D9E1-43DA-B0CE-1449916C6C96}" type="presOf" srcId="{62D96248-5F54-41F5-94CA-711756AE41CB}" destId="{24581470-DC5B-4363-86D8-6562D58D3676}" srcOrd="0" destOrd="0" presId="urn:microsoft.com/office/officeart/2005/8/layout/cycle2"/>
    <dgm:cxn modelId="{EB04FFC4-1126-41BB-BDD0-18A400E72216}" type="presOf" srcId="{8437D793-2ACD-4923-B87E-0832852AD216}" destId="{582F6271-BB4A-4B0D-B821-FB16630BF6B4}" srcOrd="1" destOrd="0" presId="urn:microsoft.com/office/officeart/2005/8/layout/cycle2"/>
    <dgm:cxn modelId="{6AC1FD95-A382-4EB6-B1E8-B8D6CA8E4864}" type="presOf" srcId="{B190F5A2-1C38-4D43-8354-4CA1B1127929}" destId="{F19708DF-868F-4C6D-B2D1-B9117587334B}" srcOrd="0" destOrd="0" presId="urn:microsoft.com/office/officeart/2005/8/layout/cycle2"/>
    <dgm:cxn modelId="{A3DD1666-E7A8-4774-99B9-900F591BD715}" srcId="{62D96248-5F54-41F5-94CA-711756AE41CB}" destId="{EE5EBB0B-FED2-49E0-8F1B-596DCF2EE18D}" srcOrd="0" destOrd="0" parTransId="{28497223-F0CC-4DC2-B789-BF5B128DD7F9}" sibTransId="{8437D793-2ACD-4923-B87E-0832852AD216}"/>
    <dgm:cxn modelId="{8E381207-1B7F-49E9-9B86-4C24E71CDC4C}" srcId="{62D96248-5F54-41F5-94CA-711756AE41CB}" destId="{B007C3D9-D1FD-40DF-A137-0A8BC68B4D3E}" srcOrd="3" destOrd="0" parTransId="{297EB308-A9C1-4E9E-87CB-FA0235165323}" sibTransId="{21BCF856-35E5-4AA3-94ED-F06248473161}"/>
    <dgm:cxn modelId="{8CD7C568-059C-4547-BA49-60FFECF7E51D}" type="presOf" srcId="{85E67FD6-FF65-411E-A08F-7F4359FDCACE}" destId="{C9491821-06C8-484D-B7D1-610F390D9688}" srcOrd="1" destOrd="0" presId="urn:microsoft.com/office/officeart/2005/8/layout/cycle2"/>
    <dgm:cxn modelId="{9633843D-BD2C-411D-88A2-2AC7514EEDFF}" type="presOf" srcId="{D653FA91-D611-4634-A602-20B138250F0C}" destId="{4D9BCD49-5137-4514-B2ED-2C7F3F47AB79}" srcOrd="1" destOrd="0" presId="urn:microsoft.com/office/officeart/2005/8/layout/cycle2"/>
    <dgm:cxn modelId="{2DBC1285-6EBF-4F53-AD9C-5F4F46E01DD3}" type="presOf" srcId="{B007C3D9-D1FD-40DF-A137-0A8BC68B4D3E}" destId="{26943DAD-F301-49F8-A4E7-9D9BB07280B6}" srcOrd="0" destOrd="0" presId="urn:microsoft.com/office/officeart/2005/8/layout/cycle2"/>
    <dgm:cxn modelId="{F56C00ED-3B6F-475F-8833-AE35799F0127}" type="presOf" srcId="{85E67FD6-FF65-411E-A08F-7F4359FDCACE}" destId="{25E92F5E-30F4-4191-AD82-0B2378988643}" srcOrd="0" destOrd="0" presId="urn:microsoft.com/office/officeart/2005/8/layout/cycle2"/>
    <dgm:cxn modelId="{D79218CB-7C66-4787-B2F1-3D2DA093CCCB}" type="presOf" srcId="{8437D793-2ACD-4923-B87E-0832852AD216}" destId="{4F1F9F69-3784-4019-B01C-601353D7FEDB}" srcOrd="0" destOrd="0" presId="urn:microsoft.com/office/officeart/2005/8/layout/cycle2"/>
    <dgm:cxn modelId="{213CA3F3-71DE-4CA4-86CD-B715719A7B80}" type="presOf" srcId="{21BCF856-35E5-4AA3-94ED-F06248473161}" destId="{8233DDD2-7AB7-4E55-9F36-47D3468D99BE}" srcOrd="1" destOrd="0" presId="urn:microsoft.com/office/officeart/2005/8/layout/cycle2"/>
    <dgm:cxn modelId="{00374A46-63E7-464A-BA72-99E3E2B03D29}" type="presOf" srcId="{D653FA91-D611-4634-A602-20B138250F0C}" destId="{0AB3F484-7D40-4495-B715-33F838F20721}" srcOrd="0" destOrd="0" presId="urn:microsoft.com/office/officeart/2005/8/layout/cycle2"/>
    <dgm:cxn modelId="{9BF131DF-88E2-44A3-8570-5CA36BC92030}" type="presParOf" srcId="{24581470-DC5B-4363-86D8-6562D58D3676}" destId="{22E2EF1A-6401-4BCF-8367-D5C9683965FC}" srcOrd="0" destOrd="0" presId="urn:microsoft.com/office/officeart/2005/8/layout/cycle2"/>
    <dgm:cxn modelId="{56D8F5E6-6634-4055-B892-11B3C6287CA2}" type="presParOf" srcId="{24581470-DC5B-4363-86D8-6562D58D3676}" destId="{4F1F9F69-3784-4019-B01C-601353D7FEDB}" srcOrd="1" destOrd="0" presId="urn:microsoft.com/office/officeart/2005/8/layout/cycle2"/>
    <dgm:cxn modelId="{0CF153CF-6DE4-4582-8E01-A71A213ACB75}" type="presParOf" srcId="{4F1F9F69-3784-4019-B01C-601353D7FEDB}" destId="{582F6271-BB4A-4B0D-B821-FB16630BF6B4}" srcOrd="0" destOrd="0" presId="urn:microsoft.com/office/officeart/2005/8/layout/cycle2"/>
    <dgm:cxn modelId="{0A7B9A99-32AB-498A-A834-93432F654F07}" type="presParOf" srcId="{24581470-DC5B-4363-86D8-6562D58D3676}" destId="{E89EA9E4-C6C8-41CC-9364-CA331CFC5FFC}" srcOrd="2" destOrd="0" presId="urn:microsoft.com/office/officeart/2005/8/layout/cycle2"/>
    <dgm:cxn modelId="{CC8E3310-44EE-4D3D-9BEE-4B013CDD27DD}" type="presParOf" srcId="{24581470-DC5B-4363-86D8-6562D58D3676}" destId="{0AB3F484-7D40-4495-B715-33F838F20721}" srcOrd="3" destOrd="0" presId="urn:microsoft.com/office/officeart/2005/8/layout/cycle2"/>
    <dgm:cxn modelId="{D7AFE091-9575-48AD-A3D6-7B719FD8980D}" type="presParOf" srcId="{0AB3F484-7D40-4495-B715-33F838F20721}" destId="{4D9BCD49-5137-4514-B2ED-2C7F3F47AB79}" srcOrd="0" destOrd="0" presId="urn:microsoft.com/office/officeart/2005/8/layout/cycle2"/>
    <dgm:cxn modelId="{91345346-2CF5-4045-96CC-29E990453E0C}" type="presParOf" srcId="{24581470-DC5B-4363-86D8-6562D58D3676}" destId="{F19708DF-868F-4C6D-B2D1-B9117587334B}" srcOrd="4" destOrd="0" presId="urn:microsoft.com/office/officeart/2005/8/layout/cycle2"/>
    <dgm:cxn modelId="{BA346862-030A-4DCF-8DBB-010238B7D997}" type="presParOf" srcId="{24581470-DC5B-4363-86D8-6562D58D3676}" destId="{25E92F5E-30F4-4191-AD82-0B2378988643}" srcOrd="5" destOrd="0" presId="urn:microsoft.com/office/officeart/2005/8/layout/cycle2"/>
    <dgm:cxn modelId="{C3341998-BD90-44E7-B2D5-663CD4B42739}" type="presParOf" srcId="{25E92F5E-30F4-4191-AD82-0B2378988643}" destId="{C9491821-06C8-484D-B7D1-610F390D9688}" srcOrd="0" destOrd="0" presId="urn:microsoft.com/office/officeart/2005/8/layout/cycle2"/>
    <dgm:cxn modelId="{0FB68648-B48B-4534-9B65-AECF19DC306B}" type="presParOf" srcId="{24581470-DC5B-4363-86D8-6562D58D3676}" destId="{26943DAD-F301-49F8-A4E7-9D9BB07280B6}" srcOrd="6" destOrd="0" presId="urn:microsoft.com/office/officeart/2005/8/layout/cycle2"/>
    <dgm:cxn modelId="{9177BBF4-C511-44C7-9571-9C5F765AB2CC}" type="presParOf" srcId="{24581470-DC5B-4363-86D8-6562D58D3676}" destId="{6CF35F4E-8087-46C6-8E34-F2DA86867DD0}" srcOrd="7" destOrd="0" presId="urn:microsoft.com/office/officeart/2005/8/layout/cycle2"/>
    <dgm:cxn modelId="{F60E3EF2-D633-4D61-8333-A60A032C2615}" type="presParOf" srcId="{6CF35F4E-8087-46C6-8E34-F2DA86867DD0}" destId="{8233DDD2-7AB7-4E55-9F36-47D3468D99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F3C9D9-FC8F-448C-8194-B04C94B246FE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D68AE0-6A1B-4B89-8D4D-CA61CAA214C1}">
      <dgm:prSet phldrT="[Text]"/>
      <dgm:spPr/>
      <dgm:t>
        <a:bodyPr/>
        <a:lstStyle/>
        <a:p>
          <a:r>
            <a:rPr lang="en-US" dirty="0" smtClean="0"/>
            <a:t>Edit</a:t>
          </a:r>
          <a:endParaRPr lang="en-US" dirty="0"/>
        </a:p>
      </dgm:t>
    </dgm:pt>
    <dgm:pt modelId="{731F389E-84EF-4CD7-AAAA-6ADF07ED8ADE}" type="parTrans" cxnId="{A519D6B1-5321-4123-B0A3-FAD61A0D2D72}">
      <dgm:prSet/>
      <dgm:spPr/>
      <dgm:t>
        <a:bodyPr/>
        <a:lstStyle/>
        <a:p>
          <a:endParaRPr lang="en-US"/>
        </a:p>
      </dgm:t>
    </dgm:pt>
    <dgm:pt modelId="{56604A71-7F62-4C36-BF7E-DCF62D8C6AB4}" type="sibTrans" cxnId="{A519D6B1-5321-4123-B0A3-FAD61A0D2D72}">
      <dgm:prSet/>
      <dgm:spPr/>
      <dgm:t>
        <a:bodyPr/>
        <a:lstStyle/>
        <a:p>
          <a:endParaRPr lang="en-US"/>
        </a:p>
      </dgm:t>
    </dgm:pt>
    <dgm:pt modelId="{8E856CE0-F3F7-415F-B6E0-C7899BF4D798}">
      <dgm:prSet phldrT="[Text]"/>
      <dgm:spPr/>
      <dgm:t>
        <a:bodyPr/>
        <a:lstStyle/>
        <a:p>
          <a:r>
            <a:rPr lang="en-US" dirty="0" smtClean="0"/>
            <a:t>Save</a:t>
          </a:r>
          <a:endParaRPr lang="en-US" dirty="0"/>
        </a:p>
      </dgm:t>
    </dgm:pt>
    <dgm:pt modelId="{FAB392CF-72B0-48A3-8D1A-FC54A1E32C03}" type="parTrans" cxnId="{4FA5C96F-747E-4093-870B-CAEB848C4005}">
      <dgm:prSet/>
      <dgm:spPr/>
      <dgm:t>
        <a:bodyPr/>
        <a:lstStyle/>
        <a:p>
          <a:endParaRPr lang="en-US"/>
        </a:p>
      </dgm:t>
    </dgm:pt>
    <dgm:pt modelId="{DBBCD776-84E4-4417-A890-E4AC1F5C5636}" type="sibTrans" cxnId="{4FA5C96F-747E-4093-870B-CAEB848C4005}">
      <dgm:prSet/>
      <dgm:spPr/>
      <dgm:t>
        <a:bodyPr/>
        <a:lstStyle/>
        <a:p>
          <a:endParaRPr lang="en-US"/>
        </a:p>
      </dgm:t>
    </dgm:pt>
    <dgm:pt modelId="{3D6C033F-90C1-45CE-A535-FB5BF5E79CCB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DA7CED1F-C9BA-4C6B-B445-F3E962349D9B}" type="parTrans" cxnId="{45DF60EE-6AAE-498F-A1CF-8931B31032FB}">
      <dgm:prSet/>
      <dgm:spPr/>
      <dgm:t>
        <a:bodyPr/>
        <a:lstStyle/>
        <a:p>
          <a:endParaRPr lang="en-US"/>
        </a:p>
      </dgm:t>
    </dgm:pt>
    <dgm:pt modelId="{1082D135-A569-4DA4-ACD7-9E9F477FB854}" type="sibTrans" cxnId="{45DF60EE-6AAE-498F-A1CF-8931B31032FB}">
      <dgm:prSet/>
      <dgm:spPr/>
      <dgm:t>
        <a:bodyPr/>
        <a:lstStyle/>
        <a:p>
          <a:endParaRPr lang="en-US"/>
        </a:p>
      </dgm:t>
    </dgm:pt>
    <dgm:pt modelId="{60E7DE4D-0FFE-4240-A75E-D081E3F545A7}" type="pres">
      <dgm:prSet presAssocID="{BFF3C9D9-FC8F-448C-8194-B04C94B246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F73F67-6C17-4620-BB60-3706F2D77DA2}" type="pres">
      <dgm:prSet presAssocID="{B2D68AE0-6A1B-4B89-8D4D-CA61CAA214C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37581-717A-4994-ABE3-06D5ACB1C882}" type="pres">
      <dgm:prSet presAssocID="{56604A71-7F62-4C36-BF7E-DCF62D8C6AB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A8BFF0A-A472-4791-B2D3-71D7E9B5B762}" type="pres">
      <dgm:prSet presAssocID="{56604A71-7F62-4C36-BF7E-DCF62D8C6AB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B600722-552D-4A54-B7A7-12CE0A9FF570}" type="pres">
      <dgm:prSet presAssocID="{8E856CE0-F3F7-415F-B6E0-C7899BF4D7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71FFE-13CB-4477-BCDF-E891955E4DD8}" type="pres">
      <dgm:prSet presAssocID="{DBBCD776-84E4-4417-A890-E4AC1F5C563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D9822FC-7E6B-4C6F-89DB-17C22CFE22F4}" type="pres">
      <dgm:prSet presAssocID="{DBBCD776-84E4-4417-A890-E4AC1F5C563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5F89EC2-E71A-4D74-9A23-F94C1B7943A9}" type="pres">
      <dgm:prSet presAssocID="{3D6C033F-90C1-45CE-A535-FB5BF5E79C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6D128-AFFA-4C03-9F9A-F769687C7943}" type="pres">
      <dgm:prSet presAssocID="{1082D135-A569-4DA4-ACD7-9E9F477FB85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6ACD6C-DB03-47A2-B226-EAEF440734E9}" type="pres">
      <dgm:prSet presAssocID="{1082D135-A569-4DA4-ACD7-9E9F477FB85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C40ED5F-AF74-4B86-B944-0088D9EE12D4}" type="presOf" srcId="{DBBCD776-84E4-4417-A890-E4AC1F5C5636}" destId="{6D9822FC-7E6B-4C6F-89DB-17C22CFE22F4}" srcOrd="1" destOrd="0" presId="urn:microsoft.com/office/officeart/2005/8/layout/cycle2"/>
    <dgm:cxn modelId="{70F60388-DFBE-42A8-9DC0-14A1C81140F3}" type="presOf" srcId="{56604A71-7F62-4C36-BF7E-DCF62D8C6AB4}" destId="{3B537581-717A-4994-ABE3-06D5ACB1C882}" srcOrd="0" destOrd="0" presId="urn:microsoft.com/office/officeart/2005/8/layout/cycle2"/>
    <dgm:cxn modelId="{A519D6B1-5321-4123-B0A3-FAD61A0D2D72}" srcId="{BFF3C9D9-FC8F-448C-8194-B04C94B246FE}" destId="{B2D68AE0-6A1B-4B89-8D4D-CA61CAA214C1}" srcOrd="0" destOrd="0" parTransId="{731F389E-84EF-4CD7-AAAA-6ADF07ED8ADE}" sibTransId="{56604A71-7F62-4C36-BF7E-DCF62D8C6AB4}"/>
    <dgm:cxn modelId="{18961E92-F7E4-456F-8227-BD9F6FB2F073}" type="presOf" srcId="{DBBCD776-84E4-4417-A890-E4AC1F5C5636}" destId="{5BE71FFE-13CB-4477-BCDF-E891955E4DD8}" srcOrd="0" destOrd="0" presId="urn:microsoft.com/office/officeart/2005/8/layout/cycle2"/>
    <dgm:cxn modelId="{45DF60EE-6AAE-498F-A1CF-8931B31032FB}" srcId="{BFF3C9D9-FC8F-448C-8194-B04C94B246FE}" destId="{3D6C033F-90C1-45CE-A535-FB5BF5E79CCB}" srcOrd="2" destOrd="0" parTransId="{DA7CED1F-C9BA-4C6B-B445-F3E962349D9B}" sibTransId="{1082D135-A569-4DA4-ACD7-9E9F477FB854}"/>
    <dgm:cxn modelId="{5E686B33-378E-4602-AC2D-4DDD44C6E2C7}" type="presOf" srcId="{1082D135-A569-4DA4-ACD7-9E9F477FB854}" destId="{6FE6D128-AFFA-4C03-9F9A-F769687C7943}" srcOrd="0" destOrd="0" presId="urn:microsoft.com/office/officeart/2005/8/layout/cycle2"/>
    <dgm:cxn modelId="{4FA5C96F-747E-4093-870B-CAEB848C4005}" srcId="{BFF3C9D9-FC8F-448C-8194-B04C94B246FE}" destId="{8E856CE0-F3F7-415F-B6E0-C7899BF4D798}" srcOrd="1" destOrd="0" parTransId="{FAB392CF-72B0-48A3-8D1A-FC54A1E32C03}" sibTransId="{DBBCD776-84E4-4417-A890-E4AC1F5C5636}"/>
    <dgm:cxn modelId="{A2F828FC-B33B-4F26-9D27-2EB4E5D66D30}" type="presOf" srcId="{B2D68AE0-6A1B-4B89-8D4D-CA61CAA214C1}" destId="{1EF73F67-6C17-4620-BB60-3706F2D77DA2}" srcOrd="0" destOrd="0" presId="urn:microsoft.com/office/officeart/2005/8/layout/cycle2"/>
    <dgm:cxn modelId="{A73EE96D-AB80-4917-A3AD-A5CFD15581B5}" type="presOf" srcId="{1082D135-A569-4DA4-ACD7-9E9F477FB854}" destId="{586ACD6C-DB03-47A2-B226-EAEF440734E9}" srcOrd="1" destOrd="0" presId="urn:microsoft.com/office/officeart/2005/8/layout/cycle2"/>
    <dgm:cxn modelId="{3E8BC274-C24F-4F67-9F20-B23630DF0B56}" type="presOf" srcId="{56604A71-7F62-4C36-BF7E-DCF62D8C6AB4}" destId="{AA8BFF0A-A472-4791-B2D3-71D7E9B5B762}" srcOrd="1" destOrd="0" presId="urn:microsoft.com/office/officeart/2005/8/layout/cycle2"/>
    <dgm:cxn modelId="{710C3325-8BAF-4C49-8507-CB7B82E709D1}" type="presOf" srcId="{8E856CE0-F3F7-415F-B6E0-C7899BF4D798}" destId="{FB600722-552D-4A54-B7A7-12CE0A9FF570}" srcOrd="0" destOrd="0" presId="urn:microsoft.com/office/officeart/2005/8/layout/cycle2"/>
    <dgm:cxn modelId="{6593E0F3-EB05-4EE1-AFC1-EEB0BD4A12B9}" type="presOf" srcId="{BFF3C9D9-FC8F-448C-8194-B04C94B246FE}" destId="{60E7DE4D-0FFE-4240-A75E-D081E3F545A7}" srcOrd="0" destOrd="0" presId="urn:microsoft.com/office/officeart/2005/8/layout/cycle2"/>
    <dgm:cxn modelId="{D7693831-E317-4C24-AEDA-C5E15965F827}" type="presOf" srcId="{3D6C033F-90C1-45CE-A535-FB5BF5E79CCB}" destId="{95F89EC2-E71A-4D74-9A23-F94C1B7943A9}" srcOrd="0" destOrd="0" presId="urn:microsoft.com/office/officeart/2005/8/layout/cycle2"/>
    <dgm:cxn modelId="{AF6E3BED-07F6-46C1-AD74-498C7EB615B7}" type="presParOf" srcId="{60E7DE4D-0FFE-4240-A75E-D081E3F545A7}" destId="{1EF73F67-6C17-4620-BB60-3706F2D77DA2}" srcOrd="0" destOrd="0" presId="urn:microsoft.com/office/officeart/2005/8/layout/cycle2"/>
    <dgm:cxn modelId="{25957C1B-ABD7-44F9-8FFC-10DFFA2F5DD1}" type="presParOf" srcId="{60E7DE4D-0FFE-4240-A75E-D081E3F545A7}" destId="{3B537581-717A-4994-ABE3-06D5ACB1C882}" srcOrd="1" destOrd="0" presId="urn:microsoft.com/office/officeart/2005/8/layout/cycle2"/>
    <dgm:cxn modelId="{F382A29A-5323-45B5-A7C5-6BDEA3A12BD1}" type="presParOf" srcId="{3B537581-717A-4994-ABE3-06D5ACB1C882}" destId="{AA8BFF0A-A472-4791-B2D3-71D7E9B5B762}" srcOrd="0" destOrd="0" presId="urn:microsoft.com/office/officeart/2005/8/layout/cycle2"/>
    <dgm:cxn modelId="{2037DD05-D68B-4CE6-974A-0388CAD0B3DA}" type="presParOf" srcId="{60E7DE4D-0FFE-4240-A75E-D081E3F545A7}" destId="{FB600722-552D-4A54-B7A7-12CE0A9FF570}" srcOrd="2" destOrd="0" presId="urn:microsoft.com/office/officeart/2005/8/layout/cycle2"/>
    <dgm:cxn modelId="{8FAB6FC4-392F-4BBE-ABF5-2BF4BF056003}" type="presParOf" srcId="{60E7DE4D-0FFE-4240-A75E-D081E3F545A7}" destId="{5BE71FFE-13CB-4477-BCDF-E891955E4DD8}" srcOrd="3" destOrd="0" presId="urn:microsoft.com/office/officeart/2005/8/layout/cycle2"/>
    <dgm:cxn modelId="{F4A70DBC-A9B9-4565-8862-B2D7FCC8795F}" type="presParOf" srcId="{5BE71FFE-13CB-4477-BCDF-E891955E4DD8}" destId="{6D9822FC-7E6B-4C6F-89DB-17C22CFE22F4}" srcOrd="0" destOrd="0" presId="urn:microsoft.com/office/officeart/2005/8/layout/cycle2"/>
    <dgm:cxn modelId="{7FE3EBEE-E0AD-4CA5-9133-1EDDADB5C5BB}" type="presParOf" srcId="{60E7DE4D-0FFE-4240-A75E-D081E3F545A7}" destId="{95F89EC2-E71A-4D74-9A23-F94C1B7943A9}" srcOrd="4" destOrd="0" presId="urn:microsoft.com/office/officeart/2005/8/layout/cycle2"/>
    <dgm:cxn modelId="{BC9F0BAB-9052-4824-8076-59C853629B48}" type="presParOf" srcId="{60E7DE4D-0FFE-4240-A75E-D081E3F545A7}" destId="{6FE6D128-AFFA-4C03-9F9A-F769687C7943}" srcOrd="5" destOrd="0" presId="urn:microsoft.com/office/officeart/2005/8/layout/cycle2"/>
    <dgm:cxn modelId="{090FFFD4-129E-4F02-8D13-2C6D609C9B93}" type="presParOf" srcId="{6FE6D128-AFFA-4C03-9F9A-F769687C7943}" destId="{586ACD6C-DB03-47A2-B226-EAEF440734E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E2EF1A-6401-4BCF-8367-D5C9683965FC}">
      <dsp:nvSpPr>
        <dsp:cNvPr id="0" name=""/>
        <dsp:cNvSpPr/>
      </dsp:nvSpPr>
      <dsp:spPr>
        <a:xfrm>
          <a:off x="3423642" y="1296"/>
          <a:ext cx="1382315" cy="13823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Edit</a:t>
          </a:r>
          <a:endParaRPr lang="en-US" sz="1900" kern="1200" dirty="0"/>
        </a:p>
      </dsp:txBody>
      <dsp:txXfrm>
        <a:off x="3423642" y="1296"/>
        <a:ext cx="1382315" cy="1382315"/>
      </dsp:txXfrm>
    </dsp:sp>
    <dsp:sp modelId="{4F1F9F69-3784-4019-B01C-601353D7FEDB}">
      <dsp:nvSpPr>
        <dsp:cNvPr id="0" name=""/>
        <dsp:cNvSpPr/>
      </dsp:nvSpPr>
      <dsp:spPr>
        <a:xfrm rot="2700000">
          <a:off x="4657787" y="1186664"/>
          <a:ext cx="368977" cy="46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2700000">
        <a:off x="4657787" y="1186664"/>
        <a:ext cx="368977" cy="466531"/>
      </dsp:txXfrm>
    </dsp:sp>
    <dsp:sp modelId="{E89EA9E4-C6C8-41CC-9364-CA331CFC5FFC}">
      <dsp:nvSpPr>
        <dsp:cNvPr id="0" name=""/>
        <dsp:cNvSpPr/>
      </dsp:nvSpPr>
      <dsp:spPr>
        <a:xfrm>
          <a:off x="4893362" y="1471017"/>
          <a:ext cx="1382315" cy="1382315"/>
        </a:xfrm>
        <a:prstGeom prst="ellipse">
          <a:avLst/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Save</a:t>
          </a:r>
          <a:endParaRPr lang="en-US" sz="1900" kern="1200" dirty="0"/>
        </a:p>
      </dsp:txBody>
      <dsp:txXfrm>
        <a:off x="4893362" y="1471017"/>
        <a:ext cx="1382315" cy="1382315"/>
      </dsp:txXfrm>
    </dsp:sp>
    <dsp:sp modelId="{0AB3F484-7D40-4495-B715-33F838F20721}">
      <dsp:nvSpPr>
        <dsp:cNvPr id="0" name=""/>
        <dsp:cNvSpPr/>
      </dsp:nvSpPr>
      <dsp:spPr>
        <a:xfrm rot="8100000">
          <a:off x="4672555" y="2656385"/>
          <a:ext cx="368977" cy="46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8100000">
        <a:off x="4672555" y="2656385"/>
        <a:ext cx="368977" cy="466531"/>
      </dsp:txXfrm>
    </dsp:sp>
    <dsp:sp modelId="{F19708DF-868F-4C6D-B2D1-B9117587334B}">
      <dsp:nvSpPr>
        <dsp:cNvPr id="0" name=""/>
        <dsp:cNvSpPr/>
      </dsp:nvSpPr>
      <dsp:spPr>
        <a:xfrm>
          <a:off x="3423642" y="2940737"/>
          <a:ext cx="1382315" cy="1382315"/>
        </a:xfrm>
        <a:prstGeom prst="ellipse">
          <a:avLst/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Compile</a:t>
          </a:r>
          <a:endParaRPr lang="en-US" sz="1900" kern="1200" dirty="0"/>
        </a:p>
      </dsp:txBody>
      <dsp:txXfrm>
        <a:off x="3423642" y="2940737"/>
        <a:ext cx="1382315" cy="1382315"/>
      </dsp:txXfrm>
    </dsp:sp>
    <dsp:sp modelId="{25E92F5E-30F4-4191-AD82-0B2378988643}">
      <dsp:nvSpPr>
        <dsp:cNvPr id="0" name=""/>
        <dsp:cNvSpPr/>
      </dsp:nvSpPr>
      <dsp:spPr>
        <a:xfrm rot="13500000">
          <a:off x="3202835" y="2671153"/>
          <a:ext cx="368977" cy="46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3500000">
        <a:off x="3202835" y="2671153"/>
        <a:ext cx="368977" cy="466531"/>
      </dsp:txXfrm>
    </dsp:sp>
    <dsp:sp modelId="{26943DAD-F301-49F8-A4E7-9D9BB07280B6}">
      <dsp:nvSpPr>
        <dsp:cNvPr id="0" name=""/>
        <dsp:cNvSpPr/>
      </dsp:nvSpPr>
      <dsp:spPr>
        <a:xfrm>
          <a:off x="1953921" y="1471017"/>
          <a:ext cx="1382315" cy="1382315"/>
        </a:xfrm>
        <a:prstGeom prst="ellipse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Execute</a:t>
          </a:r>
          <a:endParaRPr lang="en-US" sz="1900" kern="1200" dirty="0"/>
        </a:p>
      </dsp:txBody>
      <dsp:txXfrm>
        <a:off x="1953921" y="1471017"/>
        <a:ext cx="1382315" cy="1382315"/>
      </dsp:txXfrm>
    </dsp:sp>
    <dsp:sp modelId="{6CF35F4E-8087-46C6-8E34-F2DA86867DD0}">
      <dsp:nvSpPr>
        <dsp:cNvPr id="0" name=""/>
        <dsp:cNvSpPr/>
      </dsp:nvSpPr>
      <dsp:spPr>
        <a:xfrm rot="18900000">
          <a:off x="3188067" y="1201433"/>
          <a:ext cx="368977" cy="46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8900000">
        <a:off x="3188067" y="1201433"/>
        <a:ext cx="368977" cy="4665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F73F67-6C17-4620-BB60-3706F2D77DA2}">
      <dsp:nvSpPr>
        <dsp:cNvPr id="0" name=""/>
        <dsp:cNvSpPr/>
      </dsp:nvSpPr>
      <dsp:spPr>
        <a:xfrm>
          <a:off x="3175508" y="479"/>
          <a:ext cx="1878583" cy="18785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Edit</a:t>
          </a:r>
          <a:endParaRPr lang="en-US" sz="2600" kern="1200" dirty="0"/>
        </a:p>
      </dsp:txBody>
      <dsp:txXfrm>
        <a:off x="3175508" y="479"/>
        <a:ext cx="1878583" cy="1878583"/>
      </dsp:txXfrm>
    </dsp:sp>
    <dsp:sp modelId="{3B537581-717A-4994-ABE3-06D5ACB1C882}">
      <dsp:nvSpPr>
        <dsp:cNvPr id="0" name=""/>
        <dsp:cNvSpPr/>
      </dsp:nvSpPr>
      <dsp:spPr>
        <a:xfrm rot="3600000">
          <a:off x="4563195" y="1832895"/>
          <a:ext cx="500551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3600000">
        <a:off x="4563195" y="1832895"/>
        <a:ext cx="500551" cy="634021"/>
      </dsp:txXfrm>
    </dsp:sp>
    <dsp:sp modelId="{FB600722-552D-4A54-B7A7-12CE0A9FF570}">
      <dsp:nvSpPr>
        <dsp:cNvPr id="0" name=""/>
        <dsp:cNvSpPr/>
      </dsp:nvSpPr>
      <dsp:spPr>
        <a:xfrm>
          <a:off x="4587018" y="2445287"/>
          <a:ext cx="1878583" cy="18785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Save</a:t>
          </a:r>
          <a:endParaRPr lang="en-US" sz="2600" kern="1200" dirty="0"/>
        </a:p>
      </dsp:txBody>
      <dsp:txXfrm>
        <a:off x="4587018" y="2445287"/>
        <a:ext cx="1878583" cy="1878583"/>
      </dsp:txXfrm>
    </dsp:sp>
    <dsp:sp modelId="{5BE71FFE-13CB-4477-BCDF-E891955E4DD8}">
      <dsp:nvSpPr>
        <dsp:cNvPr id="0" name=""/>
        <dsp:cNvSpPr/>
      </dsp:nvSpPr>
      <dsp:spPr>
        <a:xfrm rot="10800000">
          <a:off x="3878690" y="3067567"/>
          <a:ext cx="500551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878690" y="3067567"/>
        <a:ext cx="500551" cy="634021"/>
      </dsp:txXfrm>
    </dsp:sp>
    <dsp:sp modelId="{95F89EC2-E71A-4D74-9A23-F94C1B7943A9}">
      <dsp:nvSpPr>
        <dsp:cNvPr id="0" name=""/>
        <dsp:cNvSpPr/>
      </dsp:nvSpPr>
      <dsp:spPr>
        <a:xfrm>
          <a:off x="1763998" y="2445287"/>
          <a:ext cx="1878583" cy="18785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Compile</a:t>
          </a:r>
          <a:endParaRPr lang="en-US" sz="2600" kern="1200" dirty="0"/>
        </a:p>
      </dsp:txBody>
      <dsp:txXfrm>
        <a:off x="1763998" y="2445287"/>
        <a:ext cx="1878583" cy="1878583"/>
      </dsp:txXfrm>
    </dsp:sp>
    <dsp:sp modelId="{6FE6D128-AFFA-4C03-9F9A-F769687C7943}">
      <dsp:nvSpPr>
        <dsp:cNvPr id="0" name=""/>
        <dsp:cNvSpPr/>
      </dsp:nvSpPr>
      <dsp:spPr>
        <a:xfrm rot="18000000">
          <a:off x="3151685" y="1857432"/>
          <a:ext cx="500551" cy="6340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8000000">
        <a:off x="3151685" y="1857432"/>
        <a:ext cx="500551" cy="634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10CDB6B-89A2-4776-A6AD-F2EC3B40D732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58EBBFA-CB45-4A1D-B3A3-FB36A3956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Edit/Save/Compile/Execute Cycle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JGrasp</a:t>
            </a:r>
            <a:r>
              <a:rPr lang="en-US" dirty="0" smtClean="0"/>
              <a:t> Editor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066800"/>
          </a:xfrm>
        </p:spPr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905000"/>
            <a:ext cx="17860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Source file: </a:t>
            </a:r>
          </a:p>
          <a:p>
            <a:r>
              <a:rPr lang="en-US" sz="2400" dirty="0" smtClean="0"/>
              <a:t>Save:</a:t>
            </a:r>
          </a:p>
          <a:p>
            <a:r>
              <a:rPr lang="en-US" sz="2400" dirty="0" smtClean="0"/>
              <a:t>Compile:</a:t>
            </a:r>
          </a:p>
          <a:p>
            <a:r>
              <a:rPr lang="en-US" sz="2400" dirty="0" smtClean="0"/>
              <a:t>Execute:</a:t>
            </a:r>
          </a:p>
          <a:p>
            <a:r>
              <a:rPr lang="en-US" sz="2400" dirty="0" smtClean="0"/>
              <a:t>Byte code:</a:t>
            </a:r>
          </a:p>
          <a:p>
            <a:r>
              <a:rPr lang="en-US" sz="2400" dirty="0" smtClean="0"/>
              <a:t>.java</a:t>
            </a:r>
          </a:p>
          <a:p>
            <a:r>
              <a:rPr lang="en-US" sz="2400" dirty="0" smtClean="0"/>
              <a:t>.class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The Basic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4400" y="1371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Edit: You type in your source code.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48768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Save: You save the source file with the .java extension.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54102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Compile: Compiling checks the source for errors. If none, produces a .class file.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6764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Execute:Call</a:t>
            </a:r>
            <a:r>
              <a:rPr lang="en-US" dirty="0" smtClean="0"/>
              <a:t> the Java Virtual Machine (JVM) which translates the byte code to machine language and executes the file.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compiler errors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5400000">
            <a:off x="7000417" y="-218617"/>
            <a:ext cx="586803" cy="46816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Now Let’s See a Demo</a:t>
            </a:r>
            <a:br>
              <a:rPr lang="en-US" dirty="0" smtClean="0"/>
            </a:br>
            <a:r>
              <a:rPr lang="en-US" dirty="0" smtClean="0"/>
              <a:t> using </a:t>
            </a:r>
            <a:r>
              <a:rPr lang="en-US" dirty="0" err="1" smtClean="0"/>
              <a:t>jGRASP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8750" r="1875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Edit/Save/Compile/Execute Cycle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The Basic Cycle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If you have compiler errors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Now Let’s See a Demo&amp;#x0D;&amp;#x0A; using jGRASP&amp;quot;&quot;/&gt;&lt;property id=&quot;20307&quot; value=&quot;259&quot;/&gt;&lt;/object&gt;&lt;object type=&quot;3&quot; unique_id=&quot;10014&quot;&gt;&lt;property id=&quot;20148&quot; value=&quot;5&quot;/&gt;&lt;property id=&quot;20300&quot; value=&quot;Slide 2 - &amp;quot;Important Terms&amp;quot;&quot;/&gt;&lt;property id=&quot;20307&quot; value=&quot;2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106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The Edit/Save/Compile/Execute Cycle</vt:lpstr>
      <vt:lpstr>Important Terms</vt:lpstr>
      <vt:lpstr>The Basic Cycle</vt:lpstr>
      <vt:lpstr>If you have compiler errors</vt:lpstr>
      <vt:lpstr>Now Let’s See a Demo  using jGRASP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Edit/Save/Compile/Execute Cycle</dc:title>
  <dc:creator>HARRISNL</dc:creator>
  <cp:lastModifiedBy>HARRISNL</cp:lastModifiedBy>
  <cp:revision>5</cp:revision>
  <dcterms:created xsi:type="dcterms:W3CDTF">2010-06-29T14:22:52Z</dcterms:created>
  <dcterms:modified xsi:type="dcterms:W3CDTF">2010-06-30T20:33:04Z</dcterms:modified>
</cp:coreProperties>
</file>