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35" r:id="rId2"/>
  </p:sldMasterIdLst>
  <p:sldIdLst>
    <p:sldId id="256" r:id="rId3"/>
    <p:sldId id="260" r:id="rId4"/>
    <p:sldId id="261" r:id="rId5"/>
    <p:sldId id="258" r:id="rId6"/>
    <p:sldId id="259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D96248-5F54-41F5-94CA-711756AE41CB}" type="doc">
      <dgm:prSet loTypeId="urn:microsoft.com/office/officeart/2005/8/layout/cycle2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EE5EBB0B-FED2-49E0-8F1B-596DCF2EE18D}">
      <dgm:prSet phldrT="[Text]"/>
      <dgm:spPr/>
      <dgm:t>
        <a:bodyPr/>
        <a:lstStyle/>
        <a:p>
          <a:r>
            <a:rPr lang="en-US" dirty="0" smtClean="0"/>
            <a:t>Edit</a:t>
          </a:r>
          <a:endParaRPr lang="en-US" dirty="0"/>
        </a:p>
      </dgm:t>
    </dgm:pt>
    <dgm:pt modelId="{28497223-F0CC-4DC2-B789-BF5B128DD7F9}" type="parTrans" cxnId="{A3DD1666-E7A8-4774-99B9-900F591BD715}">
      <dgm:prSet/>
      <dgm:spPr/>
      <dgm:t>
        <a:bodyPr/>
        <a:lstStyle/>
        <a:p>
          <a:endParaRPr lang="en-US"/>
        </a:p>
      </dgm:t>
    </dgm:pt>
    <dgm:pt modelId="{8437D793-2ACD-4923-B87E-0832852AD216}" type="sibTrans" cxnId="{A3DD1666-E7A8-4774-99B9-900F591BD715}">
      <dgm:prSet/>
      <dgm:spPr/>
      <dgm:t>
        <a:bodyPr/>
        <a:lstStyle/>
        <a:p>
          <a:endParaRPr lang="en-US"/>
        </a:p>
      </dgm:t>
    </dgm:pt>
    <dgm:pt modelId="{709EC512-182E-430E-9F3E-285DF1242107}">
      <dgm:prSet phldrT="[Text]"/>
      <dgm:spPr/>
      <dgm:t>
        <a:bodyPr/>
        <a:lstStyle/>
        <a:p>
          <a:r>
            <a:rPr lang="en-US" dirty="0" smtClean="0"/>
            <a:t>Save</a:t>
          </a:r>
          <a:endParaRPr lang="en-US" dirty="0"/>
        </a:p>
      </dgm:t>
    </dgm:pt>
    <dgm:pt modelId="{1620EA71-07BE-4263-A5C9-B4A74F6BE23A}" type="parTrans" cxnId="{7971B889-A612-43D0-B94E-D8BF118D3BD5}">
      <dgm:prSet/>
      <dgm:spPr/>
      <dgm:t>
        <a:bodyPr/>
        <a:lstStyle/>
        <a:p>
          <a:endParaRPr lang="en-US"/>
        </a:p>
      </dgm:t>
    </dgm:pt>
    <dgm:pt modelId="{D653FA91-D611-4634-A602-20B138250F0C}" type="sibTrans" cxnId="{7971B889-A612-43D0-B94E-D8BF118D3BD5}">
      <dgm:prSet/>
      <dgm:spPr/>
      <dgm:t>
        <a:bodyPr/>
        <a:lstStyle/>
        <a:p>
          <a:endParaRPr lang="en-US"/>
        </a:p>
      </dgm:t>
    </dgm:pt>
    <dgm:pt modelId="{B190F5A2-1C38-4D43-8354-4CA1B1127929}">
      <dgm:prSet phldrT="[Text]"/>
      <dgm:spPr/>
      <dgm:t>
        <a:bodyPr/>
        <a:lstStyle/>
        <a:p>
          <a:r>
            <a:rPr lang="en-US" dirty="0" smtClean="0"/>
            <a:t>Compile</a:t>
          </a:r>
          <a:endParaRPr lang="en-US" dirty="0"/>
        </a:p>
      </dgm:t>
    </dgm:pt>
    <dgm:pt modelId="{9F26D7C2-F0C0-4830-A2A5-A1CEE81E74DD}" type="parTrans" cxnId="{10155CB7-B60A-4A18-ADA2-62D6846BE33C}">
      <dgm:prSet/>
      <dgm:spPr/>
      <dgm:t>
        <a:bodyPr/>
        <a:lstStyle/>
        <a:p>
          <a:endParaRPr lang="en-US"/>
        </a:p>
      </dgm:t>
    </dgm:pt>
    <dgm:pt modelId="{85E67FD6-FF65-411E-A08F-7F4359FDCACE}" type="sibTrans" cxnId="{10155CB7-B60A-4A18-ADA2-62D6846BE33C}">
      <dgm:prSet/>
      <dgm:spPr/>
      <dgm:t>
        <a:bodyPr/>
        <a:lstStyle/>
        <a:p>
          <a:endParaRPr lang="en-US"/>
        </a:p>
      </dgm:t>
    </dgm:pt>
    <dgm:pt modelId="{B007C3D9-D1FD-40DF-A137-0A8BC68B4D3E}">
      <dgm:prSet phldrT="[Text]"/>
      <dgm:spPr/>
      <dgm:t>
        <a:bodyPr/>
        <a:lstStyle/>
        <a:p>
          <a:r>
            <a:rPr lang="en-US" dirty="0" smtClean="0"/>
            <a:t>Execute</a:t>
          </a:r>
          <a:endParaRPr lang="en-US" dirty="0"/>
        </a:p>
      </dgm:t>
    </dgm:pt>
    <dgm:pt modelId="{297EB308-A9C1-4E9E-87CB-FA0235165323}" type="parTrans" cxnId="{8E381207-1B7F-49E9-9B86-4C24E71CDC4C}">
      <dgm:prSet/>
      <dgm:spPr/>
      <dgm:t>
        <a:bodyPr/>
        <a:lstStyle/>
        <a:p>
          <a:endParaRPr lang="en-US"/>
        </a:p>
      </dgm:t>
    </dgm:pt>
    <dgm:pt modelId="{21BCF856-35E5-4AA3-94ED-F06248473161}" type="sibTrans" cxnId="{8E381207-1B7F-49E9-9B86-4C24E71CDC4C}">
      <dgm:prSet/>
      <dgm:spPr/>
      <dgm:t>
        <a:bodyPr/>
        <a:lstStyle/>
        <a:p>
          <a:endParaRPr lang="en-US"/>
        </a:p>
      </dgm:t>
    </dgm:pt>
    <dgm:pt modelId="{24581470-DC5B-4363-86D8-6562D58D3676}" type="pres">
      <dgm:prSet presAssocID="{62D96248-5F54-41F5-94CA-711756AE41C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E2EF1A-6401-4BCF-8367-D5C9683965FC}" type="pres">
      <dgm:prSet presAssocID="{EE5EBB0B-FED2-49E0-8F1B-596DCF2EE18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1F9F69-3784-4019-B01C-601353D7FEDB}" type="pres">
      <dgm:prSet presAssocID="{8437D793-2ACD-4923-B87E-0832852AD216}" presName="sibTrans" presStyleLbl="sibTrans2D1" presStyleIdx="0" presStyleCnt="4"/>
      <dgm:spPr/>
      <dgm:t>
        <a:bodyPr/>
        <a:lstStyle/>
        <a:p>
          <a:endParaRPr lang="en-US"/>
        </a:p>
      </dgm:t>
    </dgm:pt>
    <dgm:pt modelId="{582F6271-BB4A-4B0D-B821-FB16630BF6B4}" type="pres">
      <dgm:prSet presAssocID="{8437D793-2ACD-4923-B87E-0832852AD216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E89EA9E4-C6C8-41CC-9364-CA331CFC5FFC}" type="pres">
      <dgm:prSet presAssocID="{709EC512-182E-430E-9F3E-285DF124210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B3F484-7D40-4495-B715-33F838F20721}" type="pres">
      <dgm:prSet presAssocID="{D653FA91-D611-4634-A602-20B138250F0C}" presName="sibTrans" presStyleLbl="sibTrans2D1" presStyleIdx="1" presStyleCnt="4"/>
      <dgm:spPr/>
      <dgm:t>
        <a:bodyPr/>
        <a:lstStyle/>
        <a:p>
          <a:endParaRPr lang="en-US"/>
        </a:p>
      </dgm:t>
    </dgm:pt>
    <dgm:pt modelId="{4D9BCD49-5137-4514-B2ED-2C7F3F47AB79}" type="pres">
      <dgm:prSet presAssocID="{D653FA91-D611-4634-A602-20B138250F0C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F19708DF-868F-4C6D-B2D1-B9117587334B}" type="pres">
      <dgm:prSet presAssocID="{B190F5A2-1C38-4D43-8354-4CA1B112792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E92F5E-30F4-4191-AD82-0B2378988643}" type="pres">
      <dgm:prSet presAssocID="{85E67FD6-FF65-411E-A08F-7F4359FDCACE}" presName="sibTrans" presStyleLbl="sibTrans2D1" presStyleIdx="2" presStyleCnt="4"/>
      <dgm:spPr/>
      <dgm:t>
        <a:bodyPr/>
        <a:lstStyle/>
        <a:p>
          <a:endParaRPr lang="en-US"/>
        </a:p>
      </dgm:t>
    </dgm:pt>
    <dgm:pt modelId="{C9491821-06C8-484D-B7D1-610F390D9688}" type="pres">
      <dgm:prSet presAssocID="{85E67FD6-FF65-411E-A08F-7F4359FDCACE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26943DAD-F301-49F8-A4E7-9D9BB07280B6}" type="pres">
      <dgm:prSet presAssocID="{B007C3D9-D1FD-40DF-A137-0A8BC68B4D3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F35F4E-8087-46C6-8E34-F2DA86867DD0}" type="pres">
      <dgm:prSet presAssocID="{21BCF856-35E5-4AA3-94ED-F06248473161}" presName="sibTrans" presStyleLbl="sibTrans2D1" presStyleIdx="3" presStyleCnt="4"/>
      <dgm:spPr/>
      <dgm:t>
        <a:bodyPr/>
        <a:lstStyle/>
        <a:p>
          <a:endParaRPr lang="en-US"/>
        </a:p>
      </dgm:t>
    </dgm:pt>
    <dgm:pt modelId="{8233DDD2-7AB7-4E55-9F36-47D3468D99BE}" type="pres">
      <dgm:prSet presAssocID="{21BCF856-35E5-4AA3-94ED-F06248473161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D367A0DF-EB79-4596-9DB5-A61261BDCAD0}" type="presOf" srcId="{B007C3D9-D1FD-40DF-A137-0A8BC68B4D3E}" destId="{26943DAD-F301-49F8-A4E7-9D9BB07280B6}" srcOrd="0" destOrd="0" presId="urn:microsoft.com/office/officeart/2005/8/layout/cycle2"/>
    <dgm:cxn modelId="{7971B889-A612-43D0-B94E-D8BF118D3BD5}" srcId="{62D96248-5F54-41F5-94CA-711756AE41CB}" destId="{709EC512-182E-430E-9F3E-285DF1242107}" srcOrd="1" destOrd="0" parTransId="{1620EA71-07BE-4263-A5C9-B4A74F6BE23A}" sibTransId="{D653FA91-D611-4634-A602-20B138250F0C}"/>
    <dgm:cxn modelId="{E79F00D2-485D-444C-B260-FD7DE1EBD2E7}" type="presOf" srcId="{21BCF856-35E5-4AA3-94ED-F06248473161}" destId="{6CF35F4E-8087-46C6-8E34-F2DA86867DD0}" srcOrd="0" destOrd="0" presId="urn:microsoft.com/office/officeart/2005/8/layout/cycle2"/>
    <dgm:cxn modelId="{E04FC02F-9C92-4782-9DB6-C520F94C546B}" type="presOf" srcId="{62D96248-5F54-41F5-94CA-711756AE41CB}" destId="{24581470-DC5B-4363-86D8-6562D58D3676}" srcOrd="0" destOrd="0" presId="urn:microsoft.com/office/officeart/2005/8/layout/cycle2"/>
    <dgm:cxn modelId="{C3108C75-C088-460C-BD29-C525024D124E}" type="presOf" srcId="{EE5EBB0B-FED2-49E0-8F1B-596DCF2EE18D}" destId="{22E2EF1A-6401-4BCF-8367-D5C9683965FC}" srcOrd="0" destOrd="0" presId="urn:microsoft.com/office/officeart/2005/8/layout/cycle2"/>
    <dgm:cxn modelId="{C6E9482E-294F-4070-B5B7-6D6F87FFD468}" type="presOf" srcId="{21BCF856-35E5-4AA3-94ED-F06248473161}" destId="{8233DDD2-7AB7-4E55-9F36-47D3468D99BE}" srcOrd="1" destOrd="0" presId="urn:microsoft.com/office/officeart/2005/8/layout/cycle2"/>
    <dgm:cxn modelId="{BBAA77C2-8930-4F61-828B-4A54CB5C7416}" type="presOf" srcId="{8437D793-2ACD-4923-B87E-0832852AD216}" destId="{582F6271-BB4A-4B0D-B821-FB16630BF6B4}" srcOrd="1" destOrd="0" presId="urn:microsoft.com/office/officeart/2005/8/layout/cycle2"/>
    <dgm:cxn modelId="{10155CB7-B60A-4A18-ADA2-62D6846BE33C}" srcId="{62D96248-5F54-41F5-94CA-711756AE41CB}" destId="{B190F5A2-1C38-4D43-8354-4CA1B1127929}" srcOrd="2" destOrd="0" parTransId="{9F26D7C2-F0C0-4830-A2A5-A1CEE81E74DD}" sibTransId="{85E67FD6-FF65-411E-A08F-7F4359FDCACE}"/>
    <dgm:cxn modelId="{764FB65C-FE7F-445B-B510-18BFCCEEFBFE}" type="presOf" srcId="{B190F5A2-1C38-4D43-8354-4CA1B1127929}" destId="{F19708DF-868F-4C6D-B2D1-B9117587334B}" srcOrd="0" destOrd="0" presId="urn:microsoft.com/office/officeart/2005/8/layout/cycle2"/>
    <dgm:cxn modelId="{68E5C491-D0F5-4731-B545-266868332404}" type="presOf" srcId="{8437D793-2ACD-4923-B87E-0832852AD216}" destId="{4F1F9F69-3784-4019-B01C-601353D7FEDB}" srcOrd="0" destOrd="0" presId="urn:microsoft.com/office/officeart/2005/8/layout/cycle2"/>
    <dgm:cxn modelId="{A3DD1666-E7A8-4774-99B9-900F591BD715}" srcId="{62D96248-5F54-41F5-94CA-711756AE41CB}" destId="{EE5EBB0B-FED2-49E0-8F1B-596DCF2EE18D}" srcOrd="0" destOrd="0" parTransId="{28497223-F0CC-4DC2-B789-BF5B128DD7F9}" sibTransId="{8437D793-2ACD-4923-B87E-0832852AD216}"/>
    <dgm:cxn modelId="{8E381207-1B7F-49E9-9B86-4C24E71CDC4C}" srcId="{62D96248-5F54-41F5-94CA-711756AE41CB}" destId="{B007C3D9-D1FD-40DF-A137-0A8BC68B4D3E}" srcOrd="3" destOrd="0" parTransId="{297EB308-A9C1-4E9E-87CB-FA0235165323}" sibTransId="{21BCF856-35E5-4AA3-94ED-F06248473161}"/>
    <dgm:cxn modelId="{77364B05-AE56-4EBB-AE9E-B3ED92E5F309}" type="presOf" srcId="{D653FA91-D611-4634-A602-20B138250F0C}" destId="{0AB3F484-7D40-4495-B715-33F838F20721}" srcOrd="0" destOrd="0" presId="urn:microsoft.com/office/officeart/2005/8/layout/cycle2"/>
    <dgm:cxn modelId="{FB20526A-6637-40AE-9D2C-BACF666B1471}" type="presOf" srcId="{85E67FD6-FF65-411E-A08F-7F4359FDCACE}" destId="{25E92F5E-30F4-4191-AD82-0B2378988643}" srcOrd="0" destOrd="0" presId="urn:microsoft.com/office/officeart/2005/8/layout/cycle2"/>
    <dgm:cxn modelId="{408ED093-B382-4DCF-80AF-5D1D66DD458A}" type="presOf" srcId="{85E67FD6-FF65-411E-A08F-7F4359FDCACE}" destId="{C9491821-06C8-484D-B7D1-610F390D9688}" srcOrd="1" destOrd="0" presId="urn:microsoft.com/office/officeart/2005/8/layout/cycle2"/>
    <dgm:cxn modelId="{69868138-E8D8-4FA0-8523-1E8AAFA419F4}" type="presOf" srcId="{D653FA91-D611-4634-A602-20B138250F0C}" destId="{4D9BCD49-5137-4514-B2ED-2C7F3F47AB79}" srcOrd="1" destOrd="0" presId="urn:microsoft.com/office/officeart/2005/8/layout/cycle2"/>
    <dgm:cxn modelId="{1D9FB194-1BA5-4CF3-AD78-A623ECAA016D}" type="presOf" srcId="{709EC512-182E-430E-9F3E-285DF1242107}" destId="{E89EA9E4-C6C8-41CC-9364-CA331CFC5FFC}" srcOrd="0" destOrd="0" presId="urn:microsoft.com/office/officeart/2005/8/layout/cycle2"/>
    <dgm:cxn modelId="{AEB99BFD-5063-4F9C-8E25-47240770A740}" type="presParOf" srcId="{24581470-DC5B-4363-86D8-6562D58D3676}" destId="{22E2EF1A-6401-4BCF-8367-D5C9683965FC}" srcOrd="0" destOrd="0" presId="urn:microsoft.com/office/officeart/2005/8/layout/cycle2"/>
    <dgm:cxn modelId="{E2729D74-ADEE-43E2-BB03-24511B9227C6}" type="presParOf" srcId="{24581470-DC5B-4363-86D8-6562D58D3676}" destId="{4F1F9F69-3784-4019-B01C-601353D7FEDB}" srcOrd="1" destOrd="0" presId="urn:microsoft.com/office/officeart/2005/8/layout/cycle2"/>
    <dgm:cxn modelId="{B0D9053D-0C64-4CF4-A7D4-01FF838953EB}" type="presParOf" srcId="{4F1F9F69-3784-4019-B01C-601353D7FEDB}" destId="{582F6271-BB4A-4B0D-B821-FB16630BF6B4}" srcOrd="0" destOrd="0" presId="urn:microsoft.com/office/officeart/2005/8/layout/cycle2"/>
    <dgm:cxn modelId="{7932FB75-A0E7-4354-9083-364805BDCACC}" type="presParOf" srcId="{24581470-DC5B-4363-86D8-6562D58D3676}" destId="{E89EA9E4-C6C8-41CC-9364-CA331CFC5FFC}" srcOrd="2" destOrd="0" presId="urn:microsoft.com/office/officeart/2005/8/layout/cycle2"/>
    <dgm:cxn modelId="{1A218308-EDBB-4D1A-8CB9-B7676EB74564}" type="presParOf" srcId="{24581470-DC5B-4363-86D8-6562D58D3676}" destId="{0AB3F484-7D40-4495-B715-33F838F20721}" srcOrd="3" destOrd="0" presId="urn:microsoft.com/office/officeart/2005/8/layout/cycle2"/>
    <dgm:cxn modelId="{9B9E5602-57E8-4DD4-ACA1-50937C33D6F5}" type="presParOf" srcId="{0AB3F484-7D40-4495-B715-33F838F20721}" destId="{4D9BCD49-5137-4514-B2ED-2C7F3F47AB79}" srcOrd="0" destOrd="0" presId="urn:microsoft.com/office/officeart/2005/8/layout/cycle2"/>
    <dgm:cxn modelId="{2476D1BB-49A0-4CDD-A212-A2EC3B356925}" type="presParOf" srcId="{24581470-DC5B-4363-86D8-6562D58D3676}" destId="{F19708DF-868F-4C6D-B2D1-B9117587334B}" srcOrd="4" destOrd="0" presId="urn:microsoft.com/office/officeart/2005/8/layout/cycle2"/>
    <dgm:cxn modelId="{93FCC57A-9577-474A-A4DC-CD2519A3F00F}" type="presParOf" srcId="{24581470-DC5B-4363-86D8-6562D58D3676}" destId="{25E92F5E-30F4-4191-AD82-0B2378988643}" srcOrd="5" destOrd="0" presId="urn:microsoft.com/office/officeart/2005/8/layout/cycle2"/>
    <dgm:cxn modelId="{3C86B1B3-9E72-4385-82FC-2AFE7273B1FA}" type="presParOf" srcId="{25E92F5E-30F4-4191-AD82-0B2378988643}" destId="{C9491821-06C8-484D-B7D1-610F390D9688}" srcOrd="0" destOrd="0" presId="urn:microsoft.com/office/officeart/2005/8/layout/cycle2"/>
    <dgm:cxn modelId="{A565AA33-E37B-4DD0-8DAC-A56A254C89C7}" type="presParOf" srcId="{24581470-DC5B-4363-86D8-6562D58D3676}" destId="{26943DAD-F301-49F8-A4E7-9D9BB07280B6}" srcOrd="6" destOrd="0" presId="urn:microsoft.com/office/officeart/2005/8/layout/cycle2"/>
    <dgm:cxn modelId="{22CF28FB-DDC9-487D-89C0-B1D3E301E5B2}" type="presParOf" srcId="{24581470-DC5B-4363-86D8-6562D58D3676}" destId="{6CF35F4E-8087-46C6-8E34-F2DA86867DD0}" srcOrd="7" destOrd="0" presId="urn:microsoft.com/office/officeart/2005/8/layout/cycle2"/>
    <dgm:cxn modelId="{3F1BCAF0-4AFE-4E6C-9363-EA1E7F8A0362}" type="presParOf" srcId="{6CF35F4E-8087-46C6-8E34-F2DA86867DD0}" destId="{8233DDD2-7AB7-4E55-9F36-47D3468D99B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F3C9D9-FC8F-448C-8194-B04C94B246FE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2D68AE0-6A1B-4B89-8D4D-CA61CAA214C1}">
      <dgm:prSet phldrT="[Text]"/>
      <dgm:spPr/>
      <dgm:t>
        <a:bodyPr/>
        <a:lstStyle/>
        <a:p>
          <a:r>
            <a:rPr lang="en-US" dirty="0" smtClean="0"/>
            <a:t>Edit</a:t>
          </a:r>
          <a:endParaRPr lang="en-US" dirty="0"/>
        </a:p>
      </dgm:t>
    </dgm:pt>
    <dgm:pt modelId="{731F389E-84EF-4CD7-AAAA-6ADF07ED8ADE}" type="parTrans" cxnId="{A519D6B1-5321-4123-B0A3-FAD61A0D2D72}">
      <dgm:prSet/>
      <dgm:spPr/>
      <dgm:t>
        <a:bodyPr/>
        <a:lstStyle/>
        <a:p>
          <a:endParaRPr lang="en-US"/>
        </a:p>
      </dgm:t>
    </dgm:pt>
    <dgm:pt modelId="{56604A71-7F62-4C36-BF7E-DCF62D8C6AB4}" type="sibTrans" cxnId="{A519D6B1-5321-4123-B0A3-FAD61A0D2D72}">
      <dgm:prSet/>
      <dgm:spPr/>
      <dgm:t>
        <a:bodyPr/>
        <a:lstStyle/>
        <a:p>
          <a:endParaRPr lang="en-US"/>
        </a:p>
      </dgm:t>
    </dgm:pt>
    <dgm:pt modelId="{8E856CE0-F3F7-415F-B6E0-C7899BF4D798}">
      <dgm:prSet phldrT="[Text]"/>
      <dgm:spPr/>
      <dgm:t>
        <a:bodyPr/>
        <a:lstStyle/>
        <a:p>
          <a:r>
            <a:rPr lang="en-US" dirty="0" smtClean="0"/>
            <a:t>Save</a:t>
          </a:r>
          <a:endParaRPr lang="en-US" dirty="0"/>
        </a:p>
      </dgm:t>
    </dgm:pt>
    <dgm:pt modelId="{FAB392CF-72B0-48A3-8D1A-FC54A1E32C03}" type="parTrans" cxnId="{4FA5C96F-747E-4093-870B-CAEB848C4005}">
      <dgm:prSet/>
      <dgm:spPr/>
      <dgm:t>
        <a:bodyPr/>
        <a:lstStyle/>
        <a:p>
          <a:endParaRPr lang="en-US"/>
        </a:p>
      </dgm:t>
    </dgm:pt>
    <dgm:pt modelId="{DBBCD776-84E4-4417-A890-E4AC1F5C5636}" type="sibTrans" cxnId="{4FA5C96F-747E-4093-870B-CAEB848C4005}">
      <dgm:prSet/>
      <dgm:spPr/>
      <dgm:t>
        <a:bodyPr/>
        <a:lstStyle/>
        <a:p>
          <a:endParaRPr lang="en-US"/>
        </a:p>
      </dgm:t>
    </dgm:pt>
    <dgm:pt modelId="{3D6C033F-90C1-45CE-A535-FB5BF5E79CCB}">
      <dgm:prSet phldrT="[Text]"/>
      <dgm:spPr/>
      <dgm:t>
        <a:bodyPr/>
        <a:lstStyle/>
        <a:p>
          <a:r>
            <a:rPr lang="en-US" dirty="0" smtClean="0"/>
            <a:t>Compile</a:t>
          </a:r>
          <a:endParaRPr lang="en-US" dirty="0"/>
        </a:p>
      </dgm:t>
    </dgm:pt>
    <dgm:pt modelId="{DA7CED1F-C9BA-4C6B-B445-F3E962349D9B}" type="parTrans" cxnId="{45DF60EE-6AAE-498F-A1CF-8931B31032FB}">
      <dgm:prSet/>
      <dgm:spPr/>
      <dgm:t>
        <a:bodyPr/>
        <a:lstStyle/>
        <a:p>
          <a:endParaRPr lang="en-US"/>
        </a:p>
      </dgm:t>
    </dgm:pt>
    <dgm:pt modelId="{1082D135-A569-4DA4-ACD7-9E9F477FB854}" type="sibTrans" cxnId="{45DF60EE-6AAE-498F-A1CF-8931B31032FB}">
      <dgm:prSet/>
      <dgm:spPr/>
      <dgm:t>
        <a:bodyPr/>
        <a:lstStyle/>
        <a:p>
          <a:endParaRPr lang="en-US"/>
        </a:p>
      </dgm:t>
    </dgm:pt>
    <dgm:pt modelId="{60E7DE4D-0FFE-4240-A75E-D081E3F545A7}" type="pres">
      <dgm:prSet presAssocID="{BFF3C9D9-FC8F-448C-8194-B04C94B246F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EF73F67-6C17-4620-BB60-3706F2D77DA2}" type="pres">
      <dgm:prSet presAssocID="{B2D68AE0-6A1B-4B89-8D4D-CA61CAA214C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537581-717A-4994-ABE3-06D5ACB1C882}" type="pres">
      <dgm:prSet presAssocID="{56604A71-7F62-4C36-BF7E-DCF62D8C6AB4}" presName="sibTrans" presStyleLbl="sibTrans2D1" presStyleIdx="0" presStyleCnt="3"/>
      <dgm:spPr/>
      <dgm:t>
        <a:bodyPr/>
        <a:lstStyle/>
        <a:p>
          <a:endParaRPr lang="en-US"/>
        </a:p>
      </dgm:t>
    </dgm:pt>
    <dgm:pt modelId="{AA8BFF0A-A472-4791-B2D3-71D7E9B5B762}" type="pres">
      <dgm:prSet presAssocID="{56604A71-7F62-4C36-BF7E-DCF62D8C6AB4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FB600722-552D-4A54-B7A7-12CE0A9FF570}" type="pres">
      <dgm:prSet presAssocID="{8E856CE0-F3F7-415F-B6E0-C7899BF4D79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E71FFE-13CB-4477-BCDF-E891955E4DD8}" type="pres">
      <dgm:prSet presAssocID="{DBBCD776-84E4-4417-A890-E4AC1F5C5636}" presName="sibTrans" presStyleLbl="sibTrans2D1" presStyleIdx="1" presStyleCnt="3"/>
      <dgm:spPr/>
      <dgm:t>
        <a:bodyPr/>
        <a:lstStyle/>
        <a:p>
          <a:endParaRPr lang="en-US"/>
        </a:p>
      </dgm:t>
    </dgm:pt>
    <dgm:pt modelId="{6D9822FC-7E6B-4C6F-89DB-17C22CFE22F4}" type="pres">
      <dgm:prSet presAssocID="{DBBCD776-84E4-4417-A890-E4AC1F5C5636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95F89EC2-E71A-4D74-9A23-F94C1B7943A9}" type="pres">
      <dgm:prSet presAssocID="{3D6C033F-90C1-45CE-A535-FB5BF5E79CC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E6D128-AFFA-4C03-9F9A-F769687C7943}" type="pres">
      <dgm:prSet presAssocID="{1082D135-A569-4DA4-ACD7-9E9F477FB854}" presName="sibTrans" presStyleLbl="sibTrans2D1" presStyleIdx="2" presStyleCnt="3"/>
      <dgm:spPr/>
      <dgm:t>
        <a:bodyPr/>
        <a:lstStyle/>
        <a:p>
          <a:endParaRPr lang="en-US"/>
        </a:p>
      </dgm:t>
    </dgm:pt>
    <dgm:pt modelId="{586ACD6C-DB03-47A2-B226-EAEF440734E9}" type="pres">
      <dgm:prSet presAssocID="{1082D135-A569-4DA4-ACD7-9E9F477FB854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5865B7D7-EE23-41DA-A4DC-0B78A07A6BFB}" type="presOf" srcId="{3D6C033F-90C1-45CE-A535-FB5BF5E79CCB}" destId="{95F89EC2-E71A-4D74-9A23-F94C1B7943A9}" srcOrd="0" destOrd="0" presId="urn:microsoft.com/office/officeart/2005/8/layout/cycle2"/>
    <dgm:cxn modelId="{A519D6B1-5321-4123-B0A3-FAD61A0D2D72}" srcId="{BFF3C9D9-FC8F-448C-8194-B04C94B246FE}" destId="{B2D68AE0-6A1B-4B89-8D4D-CA61CAA214C1}" srcOrd="0" destOrd="0" parTransId="{731F389E-84EF-4CD7-AAAA-6ADF07ED8ADE}" sibTransId="{56604A71-7F62-4C36-BF7E-DCF62D8C6AB4}"/>
    <dgm:cxn modelId="{45DF60EE-6AAE-498F-A1CF-8931B31032FB}" srcId="{BFF3C9D9-FC8F-448C-8194-B04C94B246FE}" destId="{3D6C033F-90C1-45CE-A535-FB5BF5E79CCB}" srcOrd="2" destOrd="0" parTransId="{DA7CED1F-C9BA-4C6B-B445-F3E962349D9B}" sibTransId="{1082D135-A569-4DA4-ACD7-9E9F477FB854}"/>
    <dgm:cxn modelId="{123F4256-86D1-41E0-BB27-BDCDC1E16242}" type="presOf" srcId="{1082D135-A569-4DA4-ACD7-9E9F477FB854}" destId="{6FE6D128-AFFA-4C03-9F9A-F769687C7943}" srcOrd="0" destOrd="0" presId="urn:microsoft.com/office/officeart/2005/8/layout/cycle2"/>
    <dgm:cxn modelId="{4C6BE2F4-E954-4D7E-91B8-0EC2AA3B3BC4}" type="presOf" srcId="{DBBCD776-84E4-4417-A890-E4AC1F5C5636}" destId="{6D9822FC-7E6B-4C6F-89DB-17C22CFE22F4}" srcOrd="1" destOrd="0" presId="urn:microsoft.com/office/officeart/2005/8/layout/cycle2"/>
    <dgm:cxn modelId="{2907D901-6E1F-4044-A717-539EF77B562E}" type="presOf" srcId="{BFF3C9D9-FC8F-448C-8194-B04C94B246FE}" destId="{60E7DE4D-0FFE-4240-A75E-D081E3F545A7}" srcOrd="0" destOrd="0" presId="urn:microsoft.com/office/officeart/2005/8/layout/cycle2"/>
    <dgm:cxn modelId="{92A34EB7-6BBB-4E63-A960-8E1369776F76}" type="presOf" srcId="{8E856CE0-F3F7-415F-B6E0-C7899BF4D798}" destId="{FB600722-552D-4A54-B7A7-12CE0A9FF570}" srcOrd="0" destOrd="0" presId="urn:microsoft.com/office/officeart/2005/8/layout/cycle2"/>
    <dgm:cxn modelId="{4FA5C96F-747E-4093-870B-CAEB848C4005}" srcId="{BFF3C9D9-FC8F-448C-8194-B04C94B246FE}" destId="{8E856CE0-F3F7-415F-B6E0-C7899BF4D798}" srcOrd="1" destOrd="0" parTransId="{FAB392CF-72B0-48A3-8D1A-FC54A1E32C03}" sibTransId="{DBBCD776-84E4-4417-A890-E4AC1F5C5636}"/>
    <dgm:cxn modelId="{5ECC5B3A-D312-4433-BAE8-053AC56F9AC0}" type="presOf" srcId="{DBBCD776-84E4-4417-A890-E4AC1F5C5636}" destId="{5BE71FFE-13CB-4477-BCDF-E891955E4DD8}" srcOrd="0" destOrd="0" presId="urn:microsoft.com/office/officeart/2005/8/layout/cycle2"/>
    <dgm:cxn modelId="{9E4BBBD8-6932-4C44-BE67-D8191080AB6E}" type="presOf" srcId="{56604A71-7F62-4C36-BF7E-DCF62D8C6AB4}" destId="{AA8BFF0A-A472-4791-B2D3-71D7E9B5B762}" srcOrd="1" destOrd="0" presId="urn:microsoft.com/office/officeart/2005/8/layout/cycle2"/>
    <dgm:cxn modelId="{821DAF15-0993-4622-9F7D-5004514509B2}" type="presOf" srcId="{56604A71-7F62-4C36-BF7E-DCF62D8C6AB4}" destId="{3B537581-717A-4994-ABE3-06D5ACB1C882}" srcOrd="0" destOrd="0" presId="urn:microsoft.com/office/officeart/2005/8/layout/cycle2"/>
    <dgm:cxn modelId="{98F83D91-E5BF-46E1-B0CD-8A831445A20F}" type="presOf" srcId="{B2D68AE0-6A1B-4B89-8D4D-CA61CAA214C1}" destId="{1EF73F67-6C17-4620-BB60-3706F2D77DA2}" srcOrd="0" destOrd="0" presId="urn:microsoft.com/office/officeart/2005/8/layout/cycle2"/>
    <dgm:cxn modelId="{368E4F3C-0970-4D5C-AFA9-6869BCF36736}" type="presOf" srcId="{1082D135-A569-4DA4-ACD7-9E9F477FB854}" destId="{586ACD6C-DB03-47A2-B226-EAEF440734E9}" srcOrd="1" destOrd="0" presId="urn:microsoft.com/office/officeart/2005/8/layout/cycle2"/>
    <dgm:cxn modelId="{C5F67F59-8086-4AD6-89E3-0E121C9BF81F}" type="presParOf" srcId="{60E7DE4D-0FFE-4240-A75E-D081E3F545A7}" destId="{1EF73F67-6C17-4620-BB60-3706F2D77DA2}" srcOrd="0" destOrd="0" presId="urn:microsoft.com/office/officeart/2005/8/layout/cycle2"/>
    <dgm:cxn modelId="{CD939086-9EBC-4F2B-9038-41F3942677CD}" type="presParOf" srcId="{60E7DE4D-0FFE-4240-A75E-D081E3F545A7}" destId="{3B537581-717A-4994-ABE3-06D5ACB1C882}" srcOrd="1" destOrd="0" presId="urn:microsoft.com/office/officeart/2005/8/layout/cycle2"/>
    <dgm:cxn modelId="{24A79579-D007-4967-B23A-AF63CE672C0E}" type="presParOf" srcId="{3B537581-717A-4994-ABE3-06D5ACB1C882}" destId="{AA8BFF0A-A472-4791-B2D3-71D7E9B5B762}" srcOrd="0" destOrd="0" presId="urn:microsoft.com/office/officeart/2005/8/layout/cycle2"/>
    <dgm:cxn modelId="{0700F6D0-A821-47CA-9542-F26479E23843}" type="presParOf" srcId="{60E7DE4D-0FFE-4240-A75E-D081E3F545A7}" destId="{FB600722-552D-4A54-B7A7-12CE0A9FF570}" srcOrd="2" destOrd="0" presId="urn:microsoft.com/office/officeart/2005/8/layout/cycle2"/>
    <dgm:cxn modelId="{9DDD1686-DFEE-4F5D-A5FE-563B791A62A2}" type="presParOf" srcId="{60E7DE4D-0FFE-4240-A75E-D081E3F545A7}" destId="{5BE71FFE-13CB-4477-BCDF-E891955E4DD8}" srcOrd="3" destOrd="0" presId="urn:microsoft.com/office/officeart/2005/8/layout/cycle2"/>
    <dgm:cxn modelId="{889C0490-8024-4E4E-8479-C2B2FBEEAF63}" type="presParOf" srcId="{5BE71FFE-13CB-4477-BCDF-E891955E4DD8}" destId="{6D9822FC-7E6B-4C6F-89DB-17C22CFE22F4}" srcOrd="0" destOrd="0" presId="urn:microsoft.com/office/officeart/2005/8/layout/cycle2"/>
    <dgm:cxn modelId="{74935E9D-EFB8-4900-8EDE-740D527235C4}" type="presParOf" srcId="{60E7DE4D-0FFE-4240-A75E-D081E3F545A7}" destId="{95F89EC2-E71A-4D74-9A23-F94C1B7943A9}" srcOrd="4" destOrd="0" presId="urn:microsoft.com/office/officeart/2005/8/layout/cycle2"/>
    <dgm:cxn modelId="{B0F681B3-9E0E-45E8-A426-7753EF1A49F4}" type="presParOf" srcId="{60E7DE4D-0FFE-4240-A75E-D081E3F545A7}" destId="{6FE6D128-AFFA-4C03-9F9A-F769687C7943}" srcOrd="5" destOrd="0" presId="urn:microsoft.com/office/officeart/2005/8/layout/cycle2"/>
    <dgm:cxn modelId="{FB591641-6FDA-4A82-BA69-CCEAECA35BD8}" type="presParOf" srcId="{6FE6D128-AFFA-4C03-9F9A-F769687C7943}" destId="{586ACD6C-DB03-47A2-B226-EAEF440734E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Rounded Rectangle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Rounded Rectangle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61F24-A8AD-4D0E-83BE-5F5602D9170F}" type="datetimeFigureOut">
              <a:rPr lang="en-US"/>
              <a:pPr>
                <a:defRPr/>
              </a:pPr>
              <a:t>7/13/2010</a:t>
            </a:fld>
            <a:endParaRPr lang="en-US"/>
          </a:p>
        </p:txBody>
      </p:sp>
      <p:sp>
        <p:nvSpPr>
          <p:cNvPr id="1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BA0A845-A305-4AFE-BA25-69C4835585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35FAA-3E84-47A9-8A4C-7C8BE59E3E42}" type="datetimeFigureOut">
              <a:rPr lang="en-US"/>
              <a:pPr>
                <a:defRPr/>
              </a:pPr>
              <a:t>7/13/2010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89F56-511A-48F3-87D7-68308B5C3C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10B90-1A6B-411F-80E7-013024783581}" type="datetimeFigureOut">
              <a:rPr lang="en-US"/>
              <a:pPr>
                <a:defRPr/>
              </a:pPr>
              <a:t>7/13/2010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8DAAC-A64C-4576-A829-D080AE0CB7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Rounded Rectangle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Rounded Rectangle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E8E798E-99EA-4424-9F1E-305A6CFC1E3D}" type="datetimeFigureOut">
              <a:rPr lang="en-US"/>
              <a:pPr>
                <a:defRPr/>
              </a:pPr>
              <a:t>7/13/2010</a:t>
            </a:fld>
            <a:endParaRPr lang="en-US"/>
          </a:p>
        </p:txBody>
      </p:sp>
      <p:sp>
        <p:nvSpPr>
          <p:cNvPr id="1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EB885F6-C3B0-4893-9FDA-DB9162E2EA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73837D-3A4B-418D-9303-C128A1CCB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17ED9-193F-41C0-94D6-9B2F48197AAB}" type="datetimeFigureOut">
              <a:rPr lang="en-US"/>
              <a:pPr>
                <a:defRPr/>
              </a:pPr>
              <a:t>7/13/2010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30489-7CEA-42D6-9066-728A8F6A71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E05E1-C863-49CD-B82D-84A638656818}" type="datetimeFigureOut">
              <a:rPr lang="en-US"/>
              <a:pPr>
                <a:defRPr/>
              </a:pPr>
              <a:t>7/13/2010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793BC-C91F-4301-B133-B34013CCD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smtClean="0"/>
            </a:lvl1pPr>
          </a:lstStyle>
          <a:p>
            <a:pPr>
              <a:defRPr/>
            </a:pPr>
            <a:fld id="{3B92E39F-5AC9-481D-9444-E5A433A97EF6}" type="datetimeFigureOut">
              <a:rPr lang="en-US"/>
              <a:pPr>
                <a:defRPr/>
              </a:pPr>
              <a:t>7/13/2010</a:t>
            </a:fld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 smtClean="0"/>
            </a:lvl1pPr>
          </a:lstStyle>
          <a:p>
            <a:pPr>
              <a:defRPr/>
            </a:pPr>
            <a:fld id="{BFFD4CF1-C2B7-4E08-8351-34D6EE1587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5EAF08D-6503-445C-AC95-247E122D27F6}" type="datetimeFigureOut">
              <a:rPr lang="en-US"/>
              <a:pPr>
                <a:defRPr/>
              </a:pPr>
              <a:t>7/13/2010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590181D-BA99-496B-9243-7AC444D6E6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B51D4-8C0D-4891-8168-61D3AB5B3D9B}" type="datetimeFigureOut">
              <a:rPr lang="en-US"/>
              <a:pPr>
                <a:defRPr/>
              </a:pPr>
              <a:t>7/13/2010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41311-B1D7-4B0E-B8FA-21F2397D9B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5C824-F19F-4F05-97DE-93C3472B681C}" type="datetimeFigureOut">
              <a:rPr lang="en-US"/>
              <a:pPr>
                <a:defRPr/>
              </a:pPr>
              <a:t>7/13/2010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D60E1-511D-46F7-A3AE-80A3EE1BA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B489D-CDED-45CD-946D-0B00E2D68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BDC41-7EE6-4E4E-8DEC-9C4CD71214F8}" type="datetimeFigureOut">
              <a:rPr lang="en-US"/>
              <a:pPr>
                <a:defRPr/>
              </a:pPr>
              <a:t>7/13/2010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D7E6E-EA82-49EC-BB5D-212697103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FFDE9-5CCB-4738-8518-138FF21FAAEB}" type="datetimeFigureOut">
              <a:rPr lang="en-US"/>
              <a:pPr>
                <a:defRPr/>
              </a:pPr>
              <a:t>7/13/2010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E905A-23D3-4341-AFE9-D7A849095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D7B44-1A2F-4F9F-A946-14484E0C4938}" type="datetimeFigureOut">
              <a:rPr lang="en-US"/>
              <a:pPr>
                <a:defRPr/>
              </a:pPr>
              <a:t>7/13/2010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D9BD7-1B53-4081-92B0-3C6EC0A68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7B08C-0299-424D-8CB5-A532087A5EB9}" type="datetimeFigureOut">
              <a:rPr lang="en-US"/>
              <a:pPr>
                <a:defRPr/>
              </a:pPr>
              <a:t>7/13/2010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6B769-2C8F-4D41-80A4-C9F97176A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1FE46-80A2-4A29-8C11-11CC1AE655FC}" type="datetimeFigureOut">
              <a:rPr lang="en-US"/>
              <a:pPr>
                <a:defRPr/>
              </a:pPr>
              <a:t>7/13/2010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89D17-B18A-4911-ACCF-C8B45705D3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1DBFA4B-2626-47B0-97C1-5CB1867BD867}" type="datetimeFigureOut">
              <a:rPr lang="en-US"/>
              <a:pPr>
                <a:defRPr/>
              </a:pPr>
              <a:t>7/13/2010</a:t>
            </a:fld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7074DE5-8DD9-4C2B-8796-EE6BDC4126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97E75-D00B-449A-9412-1B436DB3B47F}" type="datetimeFigureOut">
              <a:rPr lang="en-US"/>
              <a:pPr>
                <a:defRPr/>
              </a:pPr>
              <a:t>7/13/2010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D4A2D-D177-4019-97F4-EC4F5524C5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7B1CD-DBD5-4F0A-A1C3-2C0E4ABEE651}" type="datetimeFigureOut">
              <a:rPr lang="en-US"/>
              <a:pPr>
                <a:defRPr/>
              </a:pPr>
              <a:t>7/13/2010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16EF8-D9E3-4E2A-AD57-36A0C4EBC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903A6-85CE-4420-BF8F-684AAC8161B4}" type="datetimeFigureOut">
              <a:rPr lang="en-US"/>
              <a:pPr>
                <a:defRPr/>
              </a:pPr>
              <a:t>7/13/2010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E9EB2-4E83-4DAA-9071-A867B418D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BF762-EE9F-420F-AAB4-BF9B3209DC6F}" type="datetimeFigureOut">
              <a:rPr lang="en-US"/>
              <a:pPr>
                <a:defRPr/>
              </a:pPr>
              <a:t>7/13/2010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44944-BC3C-4874-B90A-C9A17E3F1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6481A6-5408-4666-BA3F-EDFA4EE3DA90}" type="datetimeFigureOut">
              <a:rPr lang="en-US"/>
              <a:pPr>
                <a:defRPr/>
              </a:pPr>
              <a:t>7/13/2010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6EAB76-D1B7-4549-A58F-652A80F466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55" r:id="rId3"/>
    <p:sldLayoutId id="2147483756" r:id="rId4"/>
    <p:sldLayoutId id="2147483771" r:id="rId5"/>
    <p:sldLayoutId id="2147483772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63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64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smtClean="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2AD6E6-C2E7-4FF5-97CD-38CD8DD83F8E}" type="datetimeFigureOut">
              <a:rPr lang="en-US"/>
              <a:pPr>
                <a:defRPr/>
              </a:pPr>
              <a:t>7/13/2010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54C6BF-2745-4E84-A2B8-66AD7D153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62" r:id="rId3"/>
    <p:sldLayoutId id="2147483763" r:id="rId4"/>
    <p:sldLayoutId id="2147483775" r:id="rId5"/>
    <p:sldLayoutId id="2147483776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pPr eaLnBrk="1" hangingPunct="1"/>
            <a:r>
              <a:rPr lang="en-US" smtClean="0"/>
              <a:t>The Edit/Save/Compile/Execute Cycle</a:t>
            </a:r>
          </a:p>
        </p:txBody>
      </p:sp>
      <p:sp>
        <p:nvSpPr>
          <p:cNvPr id="11267" name="Subtitle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 eaLnBrk="1" hangingPunct="1"/>
            <a:r>
              <a:rPr lang="en-US" smtClean="0"/>
              <a:t>Using the JGrasp Editor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title"/>
          </p:nvPr>
        </p:nvSpPr>
        <p:spPr>
          <a:xfrm>
            <a:off x="609600" y="609600"/>
            <a:ext cx="8229600" cy="1066800"/>
          </a:xfrm>
        </p:spPr>
        <p:txBody>
          <a:bodyPr/>
          <a:lstStyle/>
          <a:p>
            <a:pPr eaLnBrk="1" hangingPunct="1"/>
            <a:r>
              <a:rPr lang="en-US" smtClean="0"/>
              <a:t>Important Terms</a:t>
            </a:r>
          </a:p>
        </p:txBody>
      </p:sp>
      <p:sp>
        <p:nvSpPr>
          <p:cNvPr id="12291" name="TextBox 7"/>
          <p:cNvSpPr txBox="1">
            <a:spLocks noChangeArrowheads="1"/>
          </p:cNvSpPr>
          <p:nvPr/>
        </p:nvSpPr>
        <p:spPr bwMode="auto">
          <a:xfrm>
            <a:off x="762000" y="1905000"/>
            <a:ext cx="1785938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Georgia" pitchFamily="18" charset="0"/>
              </a:rPr>
              <a:t>Source file: </a:t>
            </a:r>
          </a:p>
          <a:p>
            <a:r>
              <a:rPr lang="en-US" sz="2400">
                <a:latin typeface="Georgia" pitchFamily="18" charset="0"/>
              </a:rPr>
              <a:t>Save:</a:t>
            </a:r>
          </a:p>
          <a:p>
            <a:r>
              <a:rPr lang="en-US" sz="2400">
                <a:latin typeface="Georgia" pitchFamily="18" charset="0"/>
              </a:rPr>
              <a:t>Compile:</a:t>
            </a:r>
          </a:p>
          <a:p>
            <a:r>
              <a:rPr lang="en-US" sz="2400">
                <a:latin typeface="Georgia" pitchFamily="18" charset="0"/>
              </a:rPr>
              <a:t>Execute:</a:t>
            </a:r>
          </a:p>
          <a:p>
            <a:r>
              <a:rPr lang="en-US" sz="2400">
                <a:latin typeface="Georgia" pitchFamily="18" charset="0"/>
              </a:rPr>
              <a:t>Byte code:</a:t>
            </a:r>
          </a:p>
          <a:p>
            <a:r>
              <a:rPr lang="en-US" sz="2400">
                <a:latin typeface="Georgia" pitchFamily="18" charset="0"/>
              </a:rPr>
              <a:t>.java</a:t>
            </a:r>
          </a:p>
          <a:p>
            <a:r>
              <a:rPr lang="en-US" sz="2400">
                <a:latin typeface="Georgia" pitchFamily="18" charset="0"/>
              </a:rPr>
              <a:t>.class</a:t>
            </a:r>
          </a:p>
          <a:p>
            <a:endParaRPr lang="en-US" sz="240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066800"/>
          </a:xfrm>
        </p:spPr>
        <p:txBody>
          <a:bodyPr/>
          <a:lstStyle/>
          <a:p>
            <a:pPr eaLnBrk="1" hangingPunct="1"/>
            <a:r>
              <a:rPr lang="en-US" smtClean="0"/>
              <a:t>The Basic Cycle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153400" cy="3922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4724400" y="1371600"/>
            <a:ext cx="3276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Georgia" pitchFamily="18" charset="0"/>
              </a:rPr>
              <a:t>Edit: You type in your source code. </a:t>
            </a:r>
          </a:p>
        </p:txBody>
      </p:sp>
      <p:sp>
        <p:nvSpPr>
          <p:cNvPr id="13317" name="TextBox 5"/>
          <p:cNvSpPr txBox="1">
            <a:spLocks noChangeArrowheads="1"/>
          </p:cNvSpPr>
          <p:nvPr/>
        </p:nvSpPr>
        <p:spPr bwMode="auto">
          <a:xfrm>
            <a:off x="5715000" y="5257800"/>
            <a:ext cx="2438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Georgia" pitchFamily="18" charset="0"/>
              </a:rPr>
              <a:t>Save: You save the source file with the .java extension.</a:t>
            </a:r>
          </a:p>
        </p:txBody>
      </p:sp>
      <p:sp>
        <p:nvSpPr>
          <p:cNvPr id="13318" name="TextBox 6"/>
          <p:cNvSpPr txBox="1">
            <a:spLocks noChangeArrowheads="1"/>
          </p:cNvSpPr>
          <p:nvPr/>
        </p:nvSpPr>
        <p:spPr bwMode="auto">
          <a:xfrm>
            <a:off x="457200" y="5257800"/>
            <a:ext cx="2438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Georgia" pitchFamily="18" charset="0"/>
              </a:rPr>
              <a:t>Compile: Compiling checks the source for errors. If none, produces a .class file.</a:t>
            </a:r>
          </a:p>
        </p:txBody>
      </p:sp>
      <p:sp>
        <p:nvSpPr>
          <p:cNvPr id="13319" name="TextBox 7"/>
          <p:cNvSpPr txBox="1">
            <a:spLocks noChangeArrowheads="1"/>
          </p:cNvSpPr>
          <p:nvPr/>
        </p:nvSpPr>
        <p:spPr bwMode="auto">
          <a:xfrm>
            <a:off x="304800" y="1676400"/>
            <a:ext cx="24384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Georgia" pitchFamily="18" charset="0"/>
              </a:rPr>
              <a:t>Execute:Call the Java Virtual Machine (JVM) which translates the byte code to machine language and executes the file.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If you have compiler errors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rot="5400000">
            <a:off x="7000417" y="-218617"/>
            <a:ext cx="586803" cy="46816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Now Let’s See a Demo</a:t>
            </a:r>
            <a:br>
              <a:rPr lang="en-US" dirty="0" smtClean="0"/>
            </a:br>
            <a:r>
              <a:rPr lang="en-US" dirty="0" smtClean="0"/>
              <a:t> using </a:t>
            </a:r>
            <a:r>
              <a:rPr lang="en-US" dirty="0" err="1" smtClean="0"/>
              <a:t>jGRASP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8750" r="18750"/>
          <a:stretch>
            <a:fillRect/>
          </a:stretch>
        </p:blipFill>
        <p:spPr>
          <a:noFill/>
          <a:ln w="9525">
            <a:noFill/>
          </a:ln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The Edit/Save/Compile/Execute Cycle&amp;quot;&quot;/&gt;&lt;property id=&quot;20307&quot; value=&quot;256&quot;/&gt;&lt;/object&gt;&lt;object type=&quot;3&quot; unique_id=&quot;10005&quot;&gt;&lt;property id=&quot;20148&quot; value=&quot;5&quot;/&gt;&lt;property id=&quot;20300&quot; value=&quot;Slide 3 - &amp;quot;The Basic Cycle&amp;quot;&quot;/&gt;&lt;property id=&quot;20307&quot; value=&quot;257&quot;/&gt;&lt;/object&gt;&lt;object type=&quot;3&quot; unique_id=&quot;10006&quot;&gt;&lt;property id=&quot;20148&quot; value=&quot;5&quot;/&gt;&lt;property id=&quot;20300&quot; value=&quot;Slide 4 - &amp;quot;If you have compiler errors&amp;quot;&quot;/&gt;&lt;property id=&quot;20307&quot; value=&quot;258&quot;/&gt;&lt;/object&gt;&lt;object type=&quot;3&quot; unique_id=&quot;10007&quot;&gt;&lt;property id=&quot;20148&quot; value=&quot;5&quot;/&gt;&lt;property id=&quot;20300&quot; value=&quot;Slide 5 - &amp;quot;Now Let’s See a Demo&amp;#x0D;&amp;#x0A; using jGRASP&amp;quot;&quot;/&gt;&lt;property id=&quot;20307&quot; value=&quot;259&quot;/&gt;&lt;/object&gt;&lt;object type=&quot;3&quot; unique_id=&quot;10014&quot;&gt;&lt;property id=&quot;20148&quot; value=&quot;5&quot;/&gt;&lt;property id=&quot;20300&quot; value=&quot;Slide 2 - &amp;quot;Important Terms&amp;quot;&quot;/&gt;&lt;property id=&quot;20307&quot; value=&quot;260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</TotalTime>
  <Words>106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Trebuchet MS</vt:lpstr>
      <vt:lpstr>Georgia</vt:lpstr>
      <vt:lpstr>Wingdings 2</vt:lpstr>
      <vt:lpstr>Calibri</vt:lpstr>
      <vt:lpstr>Urban</vt:lpstr>
      <vt:lpstr>1_Urban</vt:lpstr>
      <vt:lpstr>The Edit/Save/Compile/Execute Cycle</vt:lpstr>
      <vt:lpstr>Important Terms</vt:lpstr>
      <vt:lpstr>The Basic Cycle</vt:lpstr>
      <vt:lpstr>If you have compiler errors</vt:lpstr>
      <vt:lpstr>Now Let’s See a Demo  using jGRASP</vt:lpstr>
    </vt:vector>
  </TitlesOfParts>
  <Company>James Madison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Edit/Save/Compile/Execute Cycle</dc:title>
  <dc:creator>HARRISNL</dc:creator>
  <cp:lastModifiedBy>HARRISNL</cp:lastModifiedBy>
  <cp:revision>6</cp:revision>
  <dcterms:created xsi:type="dcterms:W3CDTF">2010-06-29T14:22:52Z</dcterms:created>
  <dcterms:modified xsi:type="dcterms:W3CDTF">2010-07-13T15:13:06Z</dcterms:modified>
</cp:coreProperties>
</file>