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7CEDDC-DC0F-42C6-88F4-5A4241AF6333}" type="datetimeFigureOut">
              <a:rPr lang="en-US" smtClean="0"/>
              <a:pPr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38920B-BC77-41C0-9594-0BF9A2797B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dd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1600200"/>
            <a:ext cx="2593975" cy="327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6800" y="1600200"/>
            <a:ext cx="25981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MORE ABOUT IT!</a:t>
            </a:r>
          </a:p>
          <a:p>
            <a:endParaRPr lang="en-US" dirty="0"/>
          </a:p>
          <a:p>
            <a:r>
              <a:rPr lang="en-US" dirty="0" smtClean="0"/>
              <a:t>Chapter 1.6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Origin</vt:lpstr>
      <vt:lpstr>Slide 1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HARRISNL</dc:creator>
  <cp:lastModifiedBy>HARRISNL</cp:lastModifiedBy>
  <cp:revision>4</cp:revision>
  <dcterms:created xsi:type="dcterms:W3CDTF">2010-06-29T19:52:13Z</dcterms:created>
  <dcterms:modified xsi:type="dcterms:W3CDTF">2010-06-30T20:34:44Z</dcterms:modified>
</cp:coreProperties>
</file>