
<file path=[Content_Types].xml><?xml version="1.0" encoding="utf-8"?>
<Types xmlns="http://schemas.openxmlformats.org/package/2006/content-types"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tags" Target="tags/tag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7CEDDC-DC0F-42C6-88F4-5A4241AF6333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dd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1600200"/>
            <a:ext cx="2593975" cy="327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6800" y="1600200"/>
            <a:ext cx="2597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MORE ABOUT IT!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</TotalTime>
  <Words>5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Origin</vt:lpstr>
      <vt:lpstr>Slide 1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HARRISNL</dc:creator>
  <cp:lastModifiedBy>Nancy Harris</cp:lastModifiedBy>
  <cp:revision>5</cp:revision>
  <dcterms:created xsi:type="dcterms:W3CDTF">2011-09-12T19:03:47Z</dcterms:created>
  <dcterms:modified xsi:type="dcterms:W3CDTF">2011-09-12T19:03:57Z</dcterms:modified>
</cp:coreProperties>
</file>