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2" r:id="rId1"/>
  </p:sldMasterIdLst>
  <p:sldIdLst>
    <p:sldId id="258" r:id="rId2"/>
    <p:sldId id="259" r:id="rId3"/>
    <p:sldId id="260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0BD47-AFC0-EF4B-8B39-D7BAC78CF460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You are writing a program that accepts from the command line a number and that number tells the application how many numbers to read from standard input.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What are the different problems that can arise from such an application?  Where can it go wrong?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0000FF"/>
                </a:solidFill>
              </a:rPr>
              <a:t>In your group, list the different problems that can occur in working with the above 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how do you solve each of these?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In your group, identify a way to solve each of the problems.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OR …..?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html notes and book, chapter 12.1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793" y="274638"/>
            <a:ext cx="7313613" cy="868362"/>
          </a:xfrm>
        </p:spPr>
        <p:txBody>
          <a:bodyPr/>
          <a:lstStyle/>
          <a:p>
            <a:r>
              <a:rPr lang="en-US" dirty="0"/>
              <a:t>Exception Classes</a:t>
            </a:r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Starting Out With Java</a:t>
            </a:r>
            <a:br>
              <a:rPr lang="en-US"/>
            </a:br>
            <a:r>
              <a:rPr lang="en-US"/>
              <a:t>Control Structures to Objects</a:t>
            </a:r>
          </a:p>
          <a:p>
            <a:r>
              <a:rPr lang="en-US"/>
              <a:t>By Tony Gaddis</a:t>
            </a:r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</a:t>
            </a:r>
            <a:r>
              <a:rPr lang="en-US">
                <a:ea typeface="Times New Roman" pitchFamily="-107" charset="0"/>
                <a:cs typeface="Times New Roman" pitchFamily="-107" charset="0"/>
              </a:rPr>
              <a:t>© 2005, </a:t>
            </a:r>
            <a:br>
              <a:rPr lang="en-US">
                <a:ea typeface="Times New Roman" pitchFamily="-107" charset="0"/>
                <a:cs typeface="Times New Roman" pitchFamily="-107" charset="0"/>
              </a:rPr>
            </a:br>
            <a:r>
              <a:rPr lang="en-US"/>
              <a:t>Pearson Addison-Wesley. All rights reserved.</a:t>
            </a:r>
          </a:p>
          <a:p>
            <a:endParaRPr lang="en-US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Chapter 12</a:t>
            </a:r>
            <a:br>
              <a:rPr lang="en-US"/>
            </a:br>
            <a:r>
              <a:rPr lang="en-US"/>
              <a:t>Slide #</a:t>
            </a:r>
            <a:fld id="{E1EDAD84-FAFD-A745-B468-416E7B3A2D05}" type="slidenum">
              <a:rPr lang="en-US"/>
              <a:pPr/>
              <a:t>4</a:t>
            </a:fld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1676400" y="1143000"/>
            <a:ext cx="6477000" cy="4572000"/>
            <a:chOff x="1676400" y="1143000"/>
            <a:chExt cx="6477000" cy="4572000"/>
          </a:xfrm>
        </p:grpSpPr>
        <p:sp>
          <p:nvSpPr>
            <p:cNvPr id="30" name="Oval 29"/>
            <p:cNvSpPr/>
            <p:nvPr/>
          </p:nvSpPr>
          <p:spPr>
            <a:xfrm>
              <a:off x="3505200" y="3314700"/>
              <a:ext cx="2514600" cy="1676400"/>
            </a:xfrm>
            <a:prstGeom prst="ellipse">
              <a:avLst/>
            </a:prstGeom>
            <a:blipFill rotWithShape="1">
              <a:blip r:embed="rId2"/>
              <a:stretch>
                <a:fillRect/>
              </a:stretch>
            </a:blip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36"/>
            <p:cNvGrpSpPr>
              <a:grpSpLocks/>
            </p:cNvGrpSpPr>
            <p:nvPr/>
          </p:nvGrpSpPr>
          <p:grpSpPr bwMode="auto">
            <a:xfrm>
              <a:off x="1676400" y="1143000"/>
              <a:ext cx="6477000" cy="4572000"/>
              <a:chOff x="1104" y="720"/>
              <a:chExt cx="4080" cy="2880"/>
            </a:xfrm>
          </p:grpSpPr>
          <p:sp>
            <p:nvSpPr>
              <p:cNvPr id="172039" name="Rectangle 7"/>
              <p:cNvSpPr>
                <a:spLocks noChangeArrowheads="1"/>
              </p:cNvSpPr>
              <p:nvPr/>
            </p:nvSpPr>
            <p:spPr bwMode="auto">
              <a:xfrm>
                <a:off x="2400" y="720"/>
                <a:ext cx="96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600" dirty="0"/>
                  <a:t>Object</a:t>
                </a:r>
              </a:p>
            </p:txBody>
          </p:sp>
          <p:sp>
            <p:nvSpPr>
              <p:cNvPr id="172040" name="Rectangle 8"/>
              <p:cNvSpPr>
                <a:spLocks noChangeArrowheads="1"/>
              </p:cNvSpPr>
              <p:nvPr/>
            </p:nvSpPr>
            <p:spPr bwMode="auto">
              <a:xfrm>
                <a:off x="2400" y="1152"/>
                <a:ext cx="96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600" dirty="0" err="1"/>
                  <a:t>Throwable</a:t>
                </a:r>
                <a:endParaRPr lang="en-US" sz="1600" dirty="0"/>
              </a:p>
            </p:txBody>
          </p:sp>
          <p:sp>
            <p:nvSpPr>
              <p:cNvPr id="172041" name="Rectangle 9"/>
              <p:cNvSpPr>
                <a:spLocks noChangeArrowheads="1"/>
              </p:cNvSpPr>
              <p:nvPr/>
            </p:nvSpPr>
            <p:spPr bwMode="auto">
              <a:xfrm>
                <a:off x="3264" y="1728"/>
                <a:ext cx="960" cy="19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600"/>
                  <a:t>Exception</a:t>
                </a:r>
              </a:p>
            </p:txBody>
          </p:sp>
          <p:sp>
            <p:nvSpPr>
              <p:cNvPr id="172042" name="Rectangle 10"/>
              <p:cNvSpPr>
                <a:spLocks noChangeArrowheads="1"/>
              </p:cNvSpPr>
              <p:nvPr/>
            </p:nvSpPr>
            <p:spPr bwMode="auto">
              <a:xfrm>
                <a:off x="1104" y="1728"/>
                <a:ext cx="48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600"/>
                  <a:t>Error</a:t>
                </a:r>
              </a:p>
            </p:txBody>
          </p:sp>
          <p:sp>
            <p:nvSpPr>
              <p:cNvPr id="172043" name="Rectangle 11"/>
              <p:cNvSpPr>
                <a:spLocks noChangeArrowheads="1"/>
              </p:cNvSpPr>
              <p:nvPr/>
            </p:nvSpPr>
            <p:spPr bwMode="auto">
              <a:xfrm>
                <a:off x="3936" y="2400"/>
                <a:ext cx="1248" cy="19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600" dirty="0" err="1"/>
                  <a:t>RuntimeException</a:t>
                </a:r>
                <a:endParaRPr lang="en-US" sz="1600" dirty="0"/>
              </a:p>
            </p:txBody>
          </p:sp>
          <p:sp>
            <p:nvSpPr>
              <p:cNvPr id="172044" name="Rectangle 12"/>
              <p:cNvSpPr>
                <a:spLocks noChangeArrowheads="1"/>
              </p:cNvSpPr>
              <p:nvPr/>
            </p:nvSpPr>
            <p:spPr bwMode="auto">
              <a:xfrm>
                <a:off x="2688" y="2400"/>
                <a:ext cx="960" cy="19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600"/>
                  <a:t>IOException</a:t>
                </a:r>
              </a:p>
            </p:txBody>
          </p:sp>
          <p:sp>
            <p:nvSpPr>
              <p:cNvPr id="172046" name="Rectangle 14"/>
              <p:cNvSpPr>
                <a:spLocks noChangeArrowheads="1"/>
              </p:cNvSpPr>
              <p:nvPr/>
            </p:nvSpPr>
            <p:spPr bwMode="auto">
              <a:xfrm>
                <a:off x="2832" y="3408"/>
                <a:ext cx="1488" cy="192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600" dirty="0" err="1"/>
                  <a:t>FileNotFoundException</a:t>
                </a:r>
                <a:endParaRPr lang="en-US" sz="1600" dirty="0"/>
              </a:p>
            </p:txBody>
          </p:sp>
          <p:sp>
            <p:nvSpPr>
              <p:cNvPr id="172047" name="Rectangle 15"/>
              <p:cNvSpPr>
                <a:spLocks noChangeArrowheads="1"/>
              </p:cNvSpPr>
              <p:nvPr/>
            </p:nvSpPr>
            <p:spPr bwMode="auto">
              <a:xfrm>
                <a:off x="1488" y="3408"/>
                <a:ext cx="1056" cy="19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600"/>
                  <a:t>EOFException</a:t>
                </a:r>
              </a:p>
            </p:txBody>
          </p:sp>
          <p:sp>
            <p:nvSpPr>
              <p:cNvPr id="172053" name="Rectangle 21"/>
              <p:cNvSpPr>
                <a:spLocks noChangeArrowheads="1"/>
              </p:cNvSpPr>
              <p:nvPr/>
            </p:nvSpPr>
            <p:spPr bwMode="auto">
              <a:xfrm>
                <a:off x="1152" y="2256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/>
                  <a:t>…</a:t>
                </a:r>
              </a:p>
            </p:txBody>
          </p:sp>
          <p:cxnSp>
            <p:nvCxnSpPr>
              <p:cNvPr id="172054" name="AutoShape 22"/>
              <p:cNvCxnSpPr>
                <a:cxnSpLocks noChangeShapeType="1"/>
                <a:stCxn id="172040" idx="0"/>
                <a:endCxn id="172039" idx="2"/>
              </p:cNvCxnSpPr>
              <p:nvPr/>
            </p:nvCxnSpPr>
            <p:spPr bwMode="auto">
              <a:xfrm flipV="1">
                <a:off x="2880" y="912"/>
                <a:ext cx="0" cy="24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72055" name="AutoShape 23"/>
              <p:cNvCxnSpPr>
                <a:cxnSpLocks noChangeShapeType="1"/>
                <a:stCxn id="172042" idx="0"/>
                <a:endCxn id="172040" idx="2"/>
              </p:cNvCxnSpPr>
              <p:nvPr/>
            </p:nvCxnSpPr>
            <p:spPr bwMode="auto">
              <a:xfrm rot="16200000">
                <a:off x="1920" y="768"/>
                <a:ext cx="384" cy="1536"/>
              </a:xfrm>
              <a:prstGeom prst="bentConnector3">
                <a:avLst>
                  <a:gd name="adj1" fmla="val 43227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172056" name="AutoShape 24"/>
              <p:cNvCxnSpPr>
                <a:cxnSpLocks noChangeShapeType="1"/>
                <a:stCxn id="172041" idx="0"/>
                <a:endCxn id="172040" idx="2"/>
              </p:cNvCxnSpPr>
              <p:nvPr/>
            </p:nvCxnSpPr>
            <p:spPr bwMode="auto">
              <a:xfrm rot="5400000" flipH="1">
                <a:off x="3120" y="1104"/>
                <a:ext cx="384" cy="864"/>
              </a:xfrm>
              <a:prstGeom prst="bentConnector3">
                <a:avLst>
                  <a:gd name="adj1" fmla="val 43227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172057" name="AutoShape 25"/>
              <p:cNvCxnSpPr>
                <a:cxnSpLocks noChangeShapeType="1"/>
                <a:stCxn id="172053" idx="0"/>
                <a:endCxn id="172042" idx="2"/>
              </p:cNvCxnSpPr>
              <p:nvPr/>
            </p:nvCxnSpPr>
            <p:spPr bwMode="auto">
              <a:xfrm flipV="1">
                <a:off x="1344" y="1920"/>
                <a:ext cx="0" cy="33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172058" name="Rectangle 26"/>
              <p:cNvSpPr>
                <a:spLocks noChangeArrowheads="1"/>
              </p:cNvSpPr>
              <p:nvPr/>
            </p:nvSpPr>
            <p:spPr bwMode="auto">
              <a:xfrm>
                <a:off x="4368" y="2832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/>
                  <a:t>…</a:t>
                </a:r>
              </a:p>
            </p:txBody>
          </p:sp>
          <p:sp>
            <p:nvSpPr>
              <p:cNvPr id="172059" name="Rectangle 27"/>
              <p:cNvSpPr>
                <a:spLocks noChangeArrowheads="1"/>
              </p:cNvSpPr>
              <p:nvPr/>
            </p:nvSpPr>
            <p:spPr bwMode="auto">
              <a:xfrm>
                <a:off x="4608" y="3408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/>
                  <a:t>…</a:t>
                </a:r>
              </a:p>
            </p:txBody>
          </p:sp>
          <p:sp>
            <p:nvSpPr>
              <p:cNvPr id="172060" name="Rectangle 28"/>
              <p:cNvSpPr>
                <a:spLocks noChangeArrowheads="1"/>
              </p:cNvSpPr>
              <p:nvPr/>
            </p:nvSpPr>
            <p:spPr bwMode="auto">
              <a:xfrm>
                <a:off x="2016" y="2400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/>
                  <a:t>…</a:t>
                </a:r>
              </a:p>
            </p:txBody>
          </p:sp>
          <p:cxnSp>
            <p:nvCxnSpPr>
              <p:cNvPr id="172061" name="AutoShape 29"/>
              <p:cNvCxnSpPr>
                <a:cxnSpLocks noChangeShapeType="1"/>
                <a:stCxn id="172058" idx="0"/>
                <a:endCxn id="172043" idx="2"/>
              </p:cNvCxnSpPr>
              <p:nvPr/>
            </p:nvCxnSpPr>
            <p:spPr bwMode="auto">
              <a:xfrm flipV="1">
                <a:off x="4560" y="2592"/>
                <a:ext cx="0" cy="24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72062" name="AutoShape 30"/>
              <p:cNvCxnSpPr>
                <a:cxnSpLocks noChangeShapeType="1"/>
                <a:stCxn id="172059" idx="0"/>
                <a:endCxn id="172044" idx="2"/>
              </p:cNvCxnSpPr>
              <p:nvPr/>
            </p:nvCxnSpPr>
            <p:spPr bwMode="auto">
              <a:xfrm rot="5400000" flipH="1">
                <a:off x="3576" y="2184"/>
                <a:ext cx="816" cy="1632"/>
              </a:xfrm>
              <a:prstGeom prst="bentConnector3">
                <a:avLst>
                  <a:gd name="adj1" fmla="val 27324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172063" name="AutoShape 31"/>
              <p:cNvCxnSpPr>
                <a:cxnSpLocks noChangeShapeType="1"/>
                <a:stCxn id="172046" idx="0"/>
                <a:endCxn id="172044" idx="2"/>
              </p:cNvCxnSpPr>
              <p:nvPr/>
            </p:nvCxnSpPr>
            <p:spPr bwMode="auto">
              <a:xfrm rot="5400000" flipH="1">
                <a:off x="2964" y="2796"/>
                <a:ext cx="816" cy="408"/>
              </a:xfrm>
              <a:prstGeom prst="bentConnector3">
                <a:avLst>
                  <a:gd name="adj1" fmla="val 27083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172064" name="AutoShape 32"/>
              <p:cNvCxnSpPr>
                <a:cxnSpLocks noChangeShapeType="1"/>
                <a:stCxn id="172047" idx="0"/>
                <a:endCxn id="172044" idx="2"/>
              </p:cNvCxnSpPr>
              <p:nvPr/>
            </p:nvCxnSpPr>
            <p:spPr bwMode="auto">
              <a:xfrm rot="16200000">
                <a:off x="2184" y="2424"/>
                <a:ext cx="816" cy="1152"/>
              </a:xfrm>
              <a:prstGeom prst="bentConnector3">
                <a:avLst>
                  <a:gd name="adj1" fmla="val 27204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172065" name="AutoShape 33"/>
              <p:cNvCxnSpPr>
                <a:cxnSpLocks noChangeShapeType="1"/>
                <a:stCxn id="172060" idx="0"/>
                <a:endCxn id="172041" idx="2"/>
              </p:cNvCxnSpPr>
              <p:nvPr/>
            </p:nvCxnSpPr>
            <p:spPr bwMode="auto">
              <a:xfrm rot="16200000">
                <a:off x="2736" y="1392"/>
                <a:ext cx="480" cy="1536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172066" name="AutoShape 34"/>
              <p:cNvCxnSpPr>
                <a:cxnSpLocks noChangeShapeType="1"/>
                <a:stCxn id="172044" idx="0"/>
                <a:endCxn id="172041" idx="2"/>
              </p:cNvCxnSpPr>
              <p:nvPr/>
            </p:nvCxnSpPr>
            <p:spPr bwMode="auto">
              <a:xfrm rot="16200000">
                <a:off x="3216" y="1872"/>
                <a:ext cx="480" cy="576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172067" name="AutoShape 35"/>
              <p:cNvCxnSpPr>
                <a:cxnSpLocks noChangeShapeType="1"/>
                <a:stCxn id="172043" idx="0"/>
                <a:endCxn id="172041" idx="2"/>
              </p:cNvCxnSpPr>
              <p:nvPr/>
            </p:nvCxnSpPr>
            <p:spPr bwMode="auto">
              <a:xfrm rot="5400000" flipH="1">
                <a:off x="3912" y="1752"/>
                <a:ext cx="480" cy="816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109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Problem</vt:lpstr>
      <vt:lpstr>Solutions</vt:lpstr>
      <vt:lpstr>Exception handling</vt:lpstr>
      <vt:lpstr>Exception Classes</vt:lpstr>
    </vt:vector>
  </TitlesOfParts>
  <Company>James Madison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 Classes</dc:title>
  <dc:creator>nancy harris</dc:creator>
  <cp:lastModifiedBy>twintowers</cp:lastModifiedBy>
  <cp:revision>5</cp:revision>
  <dcterms:created xsi:type="dcterms:W3CDTF">2011-01-17T16:46:56Z</dcterms:created>
  <dcterms:modified xsi:type="dcterms:W3CDTF">2012-01-17T15:29:48Z</dcterms:modified>
</cp:coreProperties>
</file>