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2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08DAEAE7-EB9F-E442-867F-1D210D1589B6}" type="datetimeFigureOut">
              <a:rPr lang="en-US" smtClean="0"/>
              <a:pPr/>
              <a:t>2/1/11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9F08D1-2694-FA4B-81D3-D5A145EAEF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VarargsDemo1.jav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Stock.java" TargetMode="External"/><Relationship Id="rId3" Type="http://schemas.openxmlformats.org/officeDocument/2006/relationships/hyperlink" Target="CopyConDemo.jav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a 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parameter types may have subtle differences.</a:t>
            </a:r>
          </a:p>
          <a:p>
            <a:r>
              <a:rPr lang="en-US" dirty="0" smtClean="0"/>
              <a:t>We may want to provide different interfaces if, for example, we have a similar function </a:t>
            </a:r>
            <a:r>
              <a:rPr lang="en-US" dirty="0" smtClean="0"/>
              <a:t>but want to pass in different parameters. </a:t>
            </a:r>
          </a:p>
          <a:p>
            <a:r>
              <a:rPr lang="en-US" dirty="0" smtClean="0"/>
              <a:t>Or, if we want to allow the possibility of different numbers of parameters (min method).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overloaded methods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obviate the need to have overloaded methods in the case of cardinality (handle 2, handle 3, handle more).</a:t>
            </a:r>
          </a:p>
          <a:p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smtClean="0">
                <a:hlinkClick r:id="rId2" action="ppaction://hlinkfile"/>
              </a:rPr>
              <a:t>VarargsDemo1.java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length parameter lists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Should we have a default constructor? </a:t>
            </a:r>
          </a:p>
          <a:p>
            <a:pPr lvl="1"/>
            <a:r>
              <a:rPr lang="en-US" dirty="0" smtClean="0"/>
              <a:t>Not automatic if any other constructor is defined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Should we have multiple explicit value constructors?</a:t>
            </a:r>
          </a:p>
          <a:p>
            <a:pPr lvl="1"/>
            <a:r>
              <a:rPr lang="en-US" dirty="0" smtClean="0"/>
              <a:t>Are there multiple ways of initializing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Are there methods that can help the constructor do it’s job?</a:t>
            </a:r>
          </a:p>
          <a:p>
            <a:pPr lvl="1"/>
            <a:r>
              <a:rPr lang="en-US" dirty="0" smtClean="0"/>
              <a:t>Adjust methods to check for validity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Constructors can call other constructors.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Stock.java</a:t>
            </a:r>
            <a:endParaRPr lang="en-US" dirty="0" smtClean="0"/>
          </a:p>
          <a:p>
            <a:pPr lvl="1"/>
            <a:r>
              <a:rPr lang="en-US" dirty="0" smtClean="0">
                <a:hlinkClick r:id="rId3" action="ppaction://hlinkfile"/>
              </a:rPr>
              <a:t>CopyConDemo.java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any helpful overloaded constructors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Helpful constants, special values</a:t>
            </a:r>
          </a:p>
          <a:p>
            <a:r>
              <a:rPr lang="en-US" dirty="0" smtClean="0"/>
              <a:t>Common values used across all objects</a:t>
            </a:r>
          </a:p>
          <a:p>
            <a:r>
              <a:rPr lang="en-US" dirty="0" smtClean="0"/>
              <a:t>Object counters</a:t>
            </a:r>
          </a:p>
          <a:p>
            <a:endParaRPr lang="en-US" dirty="0" smtClean="0"/>
          </a:p>
          <a:p>
            <a:r>
              <a:rPr lang="en-US" dirty="0" smtClean="0"/>
              <a:t>What might we want to include that are “constant” money amounts?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attributes?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Utilities</a:t>
            </a:r>
          </a:p>
          <a:p>
            <a:pPr lvl="1"/>
            <a:r>
              <a:rPr lang="en-US" dirty="0" smtClean="0"/>
              <a:t>Math class</a:t>
            </a:r>
          </a:p>
          <a:p>
            <a:r>
              <a:rPr lang="en-US" dirty="0" smtClean="0"/>
              <a:t>Type conversion</a:t>
            </a:r>
          </a:p>
          <a:p>
            <a:pPr lvl="1"/>
            <a:r>
              <a:rPr lang="en-US" dirty="0" err="1" smtClean="0"/>
              <a:t>Integer.parseInt</a:t>
            </a:r>
            <a:r>
              <a:rPr lang="en-US" smtClean="0"/>
              <a:t>() </a:t>
            </a:r>
            <a:endParaRPr lang="en-US" dirty="0" smtClean="0"/>
          </a:p>
          <a:p>
            <a:r>
              <a:rPr lang="en-US" dirty="0" smtClean="0"/>
              <a:t>“Factory” methods (produce an object of the specified type)</a:t>
            </a:r>
          </a:p>
          <a:p>
            <a:pPr lvl="1"/>
            <a:r>
              <a:rPr lang="en-US" dirty="0" smtClean="0"/>
              <a:t>example is </a:t>
            </a:r>
            <a:r>
              <a:rPr lang="en-US" dirty="0" err="1" smtClean="0"/>
              <a:t>NumberFormat.getCurrencyInstance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returns a </a:t>
            </a:r>
            <a:r>
              <a:rPr lang="en-US" dirty="0" err="1" smtClean="0"/>
              <a:t>NumberFormat</a:t>
            </a:r>
            <a:r>
              <a:rPr lang="en-US" dirty="0" smtClean="0"/>
              <a:t> object that is formatted for currency – we don’t have to specify the format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behaviors (methods)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description (or use one provided)</a:t>
            </a:r>
          </a:p>
          <a:p>
            <a:r>
              <a:rPr lang="en-US" dirty="0" smtClean="0"/>
              <a:t>Create an initial encapsulation</a:t>
            </a:r>
          </a:p>
          <a:p>
            <a:r>
              <a:rPr lang="en-US" dirty="0" smtClean="0"/>
              <a:t>Refine the encapsulation</a:t>
            </a:r>
          </a:p>
          <a:p>
            <a:r>
              <a:rPr lang="en-US" dirty="0" smtClean="0"/>
              <a:t>Identify helpful constructors</a:t>
            </a:r>
          </a:p>
          <a:p>
            <a:r>
              <a:rPr lang="en-US" dirty="0" smtClean="0"/>
              <a:t>Think about the need for private methods</a:t>
            </a:r>
          </a:p>
          <a:p>
            <a:r>
              <a:rPr lang="en-US" dirty="0" smtClean="0"/>
              <a:t>Identify helpful overloaded methods</a:t>
            </a:r>
          </a:p>
          <a:p>
            <a:r>
              <a:rPr lang="en-US" dirty="0" smtClean="0"/>
              <a:t>Identify helpful overloaded constructors</a:t>
            </a:r>
          </a:p>
          <a:p>
            <a:r>
              <a:rPr lang="en-US" dirty="0" smtClean="0"/>
              <a:t>Identify class attributes</a:t>
            </a:r>
          </a:p>
          <a:p>
            <a:r>
              <a:rPr lang="en-US" dirty="0" smtClean="0"/>
              <a:t>Identify class behaviors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include what we know about the object data </a:t>
            </a:r>
          </a:p>
          <a:p>
            <a:r>
              <a:rPr lang="en-US" dirty="0" smtClean="0"/>
              <a:t>Should include what the object should be able to do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nouns and verb phrases in the description.</a:t>
            </a:r>
          </a:p>
          <a:p>
            <a:endParaRPr lang="en-US" dirty="0" smtClean="0"/>
          </a:p>
          <a:p>
            <a:r>
              <a:rPr lang="en-US" dirty="0" smtClean="0"/>
              <a:t>Nouns are data. What data types?</a:t>
            </a:r>
          </a:p>
          <a:p>
            <a:endParaRPr lang="en-US" dirty="0" smtClean="0"/>
          </a:p>
          <a:p>
            <a:r>
              <a:rPr lang="en-US" dirty="0" smtClean="0"/>
              <a:t>Verbs are the methods. What parameters do they need? What do they need to return?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Encapsulation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money class will represent US Money amounts. Once created a particular Money object cannot change.</a:t>
            </a:r>
          </a:p>
          <a:p>
            <a:r>
              <a:rPr lang="en-US" dirty="0" smtClean="0"/>
              <a:t>We need to be able to add two Money objects to get a third, subtract two Money objects, multiply a money object by a value (such as .05) to get a new Money amount and divide a Money object by a value (such as 2.5).</a:t>
            </a:r>
          </a:p>
          <a:p>
            <a:r>
              <a:rPr lang="en-US" dirty="0" smtClean="0"/>
              <a:t>We must also be able to compare Money objects to determine which is larger, small or if they are the same.</a:t>
            </a:r>
          </a:p>
          <a:p>
            <a:r>
              <a:rPr lang="en-US" dirty="0" smtClean="0"/>
              <a:t>We must be able to display a Money object as normal dollars and cents. </a:t>
            </a:r>
          </a:p>
          <a:p>
            <a:r>
              <a:rPr lang="en-US" dirty="0" smtClean="0"/>
              <a:t>Money may only be a whole number of cents. In other words, Money object may be 3 dollars and 12 cents, but not 3 dollars and 12.5 cents.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your whiteboards, begin writing the class. You should carefully think about the instance variables that you need. How will you internally store money values?</a:t>
            </a:r>
          </a:p>
          <a:p>
            <a:endParaRPr lang="en-US" dirty="0" smtClean="0"/>
          </a:p>
          <a:p>
            <a:r>
              <a:rPr lang="en-US" dirty="0" smtClean="0"/>
              <a:t>What methods are directly suggested by the description? (Don’t worry about constructors at this point).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encapsulation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attributes really reflect the state of the object? Are there any that are better served in the bodies of the methods themselves.</a:t>
            </a:r>
          </a:p>
          <a:p>
            <a:endParaRPr lang="en-US" dirty="0" smtClean="0"/>
          </a:p>
          <a:p>
            <a:r>
              <a:rPr lang="en-US" dirty="0" smtClean="0"/>
              <a:t>Are there any methods that may be able to be used in different ways? Or can we use one method as a helper method to another.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we want to build new Money objects? </a:t>
            </a:r>
          </a:p>
          <a:p>
            <a:r>
              <a:rPr lang="en-US" dirty="0" smtClean="0"/>
              <a:t>What makes sense for the user of this class to do?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constructors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can be methods that would be “utility” methods to users of the class or could be a helper method for other methods in the class.</a:t>
            </a:r>
          </a:p>
          <a:p>
            <a:endParaRPr lang="en-US" dirty="0" smtClean="0"/>
          </a:p>
          <a:p>
            <a:r>
              <a:rPr lang="en-US" dirty="0" smtClean="0"/>
              <a:t>Private if only used inside of the class; public if a utility.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we need any helper methods?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66</TotalTime>
  <Words>648</Words>
  <Application>Microsoft Macintosh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Designing a class</vt:lpstr>
      <vt:lpstr>Steps</vt:lpstr>
      <vt:lpstr>Description</vt:lpstr>
      <vt:lpstr>Initial Encapsulation</vt:lpstr>
      <vt:lpstr>Money</vt:lpstr>
      <vt:lpstr>Initial encapsulation</vt:lpstr>
      <vt:lpstr>Refinement</vt:lpstr>
      <vt:lpstr>Identify constructors</vt:lpstr>
      <vt:lpstr>Do we need any helper methods?</vt:lpstr>
      <vt:lpstr>Identify overloaded methods</vt:lpstr>
      <vt:lpstr>Variable length parameter lists</vt:lpstr>
      <vt:lpstr>Identify any helpful overloaded constructors</vt:lpstr>
      <vt:lpstr>Class attributes?</vt:lpstr>
      <vt:lpstr>Class behaviors (methods)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class</dc:title>
  <dc:creator>Nancy Harris</dc:creator>
  <cp:lastModifiedBy>Nancy Harris</cp:lastModifiedBy>
  <cp:revision>3</cp:revision>
  <dcterms:created xsi:type="dcterms:W3CDTF">2011-02-01T14:14:26Z</dcterms:created>
  <dcterms:modified xsi:type="dcterms:W3CDTF">2011-02-01T14:38:53Z</dcterms:modified>
</cp:coreProperties>
</file>