
<file path=[Content_Types].xml><?xml version="1.0" encoding="utf-8"?>
<Types xmlns="http://schemas.openxmlformats.org/package/2006/content-types">
  <Default Extension="jpeg" ContentType="image/jpeg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10058400" cy="7772400"/>
  <p:notesSz cx="6858000" cy="9144000"/>
  <p:custDataLst>
    <p:tags r:id="rId4"/>
  </p:custDataLst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712" y="-96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tags" Target="tags/tag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28EDE-D9D7-8F4C-92CF-45A71BB5932E}" type="datetimeFigureOut">
              <a:rPr lang="en-US" smtClean="0"/>
              <a:pPr/>
              <a:t>11/14/10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8E62D-171E-3845-987C-610B71A24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62860" y="584800"/>
            <a:ext cx="2562944" cy="5353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Color139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962860" y="1120109"/>
            <a:ext cx="2562944" cy="11230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ctr"/>
          <a:lstStyle/>
          <a:p>
            <a:r>
              <a:rPr lang="en-US" sz="1200" dirty="0" smtClean="0">
                <a:solidFill>
                  <a:srgbClr val="000000"/>
                </a:solidFill>
              </a:rPr>
              <a:t>+static </a:t>
            </a:r>
            <a:r>
              <a:rPr lang="en-US" sz="1200" dirty="0" smtClean="0">
                <a:solidFill>
                  <a:srgbClr val="000000"/>
                </a:solidFill>
              </a:rPr>
              <a:t>BLUE:Color139 </a:t>
            </a:r>
            <a:endParaRPr lang="en-US" sz="1200" dirty="0" smtClean="0">
              <a:solidFill>
                <a:srgbClr val="000000"/>
              </a:solidFill>
            </a:endParaRPr>
          </a:p>
          <a:p>
            <a:r>
              <a:rPr lang="en-US" sz="1200" dirty="0" smtClean="0">
                <a:solidFill>
                  <a:srgbClr val="000000"/>
                </a:solidFill>
              </a:rPr>
              <a:t>…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-</a:t>
            </a:r>
            <a:r>
              <a:rPr lang="en-US" sz="1200" dirty="0" err="1">
                <a:solidFill>
                  <a:srgbClr val="000000"/>
                </a:solidFill>
              </a:rPr>
              <a:t>red:int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-</a:t>
            </a:r>
            <a:r>
              <a:rPr lang="en-US" sz="1200" dirty="0" err="1">
                <a:solidFill>
                  <a:srgbClr val="000000"/>
                </a:solidFill>
              </a:rPr>
              <a:t>green:int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-blue: </a:t>
            </a:r>
            <a:r>
              <a:rPr lang="en-US" sz="1200" dirty="0" err="1">
                <a:solidFill>
                  <a:srgbClr val="000000"/>
                </a:solidFill>
              </a:rPr>
              <a:t>int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62860" y="2243151"/>
            <a:ext cx="2562944" cy="42943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t"/>
          <a:lstStyle/>
          <a:p>
            <a:r>
              <a:rPr lang="en-US" sz="1100" dirty="0" smtClean="0">
                <a:solidFill>
                  <a:srgbClr val="000000"/>
                </a:solidFill>
              </a:rPr>
              <a:t>+Color139(redComponent:int, </a:t>
            </a:r>
            <a:r>
              <a:rPr lang="en-US" sz="1100" dirty="0" err="1" smtClean="0">
                <a:solidFill>
                  <a:srgbClr val="000000"/>
                </a:solidFill>
              </a:rPr>
              <a:t>greenComponent</a:t>
            </a:r>
            <a:r>
              <a:rPr lang="en-US" sz="1100" dirty="0" smtClean="0">
                <a:solidFill>
                  <a:srgbClr val="000000"/>
                </a:solidFill>
              </a:rPr>
              <a:t>: </a:t>
            </a:r>
            <a:r>
              <a:rPr lang="en-US" sz="1100" dirty="0" err="1" smtClean="0">
                <a:solidFill>
                  <a:srgbClr val="000000"/>
                </a:solidFill>
              </a:rPr>
              <a:t>int</a:t>
            </a:r>
            <a:r>
              <a:rPr lang="en-US" sz="1100" dirty="0" smtClean="0">
                <a:solidFill>
                  <a:srgbClr val="000000"/>
                </a:solidFill>
              </a:rPr>
              <a:t>, </a:t>
            </a:r>
            <a:r>
              <a:rPr lang="en-US" sz="1100" dirty="0" err="1" smtClean="0">
                <a:solidFill>
                  <a:srgbClr val="000000"/>
                </a:solidFill>
              </a:rPr>
              <a:t>blueComponent</a:t>
            </a:r>
            <a:r>
              <a:rPr lang="en-US" sz="1100" dirty="0" smtClean="0">
                <a:solidFill>
                  <a:srgbClr val="000000"/>
                </a:solidFill>
              </a:rPr>
              <a:t>: </a:t>
            </a:r>
            <a:r>
              <a:rPr lang="en-US" sz="1100" dirty="0" err="1" smtClean="0">
                <a:solidFill>
                  <a:srgbClr val="000000"/>
                </a:solidFill>
              </a:rPr>
              <a:t>int</a:t>
            </a:r>
            <a:r>
              <a:rPr lang="en-US" sz="1100" dirty="0" smtClean="0">
                <a:solidFill>
                  <a:srgbClr val="000000"/>
                </a:solidFill>
              </a:rPr>
              <a:t>)</a:t>
            </a: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r>
              <a:rPr lang="en-US" sz="1100" dirty="0" smtClean="0">
                <a:solidFill>
                  <a:srgbClr val="000000"/>
                </a:solidFill>
              </a:rPr>
              <a:t>+</a:t>
            </a:r>
            <a:r>
              <a:rPr lang="en-US" sz="1100" dirty="0" err="1" smtClean="0">
                <a:solidFill>
                  <a:srgbClr val="000000"/>
                </a:solidFill>
              </a:rPr>
              <a:t>toString():String</a:t>
            </a:r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r>
              <a:rPr lang="en-US" sz="1100" dirty="0" smtClean="0">
                <a:solidFill>
                  <a:srgbClr val="000000"/>
                </a:solidFill>
              </a:rPr>
              <a:t>+</a:t>
            </a:r>
            <a:r>
              <a:rPr lang="en-US" sz="1100" dirty="0" err="1" smtClean="0">
                <a:solidFill>
                  <a:srgbClr val="000000"/>
                </a:solidFill>
              </a:rPr>
              <a:t>add(other</a:t>
            </a:r>
            <a:r>
              <a:rPr lang="en-US" sz="1100" dirty="0" smtClean="0">
                <a:solidFill>
                  <a:srgbClr val="000000"/>
                </a:solidFill>
              </a:rPr>
              <a:t>: Color139):Color139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+</a:t>
            </a:r>
            <a:r>
              <a:rPr lang="en-US" sz="1100" dirty="0" err="1" smtClean="0">
                <a:solidFill>
                  <a:srgbClr val="000000"/>
                </a:solidFill>
              </a:rPr>
              <a:t>sub(other</a:t>
            </a:r>
            <a:r>
              <a:rPr lang="en-US" sz="1100" dirty="0" smtClean="0">
                <a:solidFill>
                  <a:srgbClr val="000000"/>
                </a:solidFill>
              </a:rPr>
              <a:t>: Color139):Color139</a:t>
            </a: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r>
              <a:rPr lang="en-US" sz="1100" dirty="0" smtClean="0">
                <a:solidFill>
                  <a:srgbClr val="000000"/>
                </a:solidFill>
              </a:rPr>
              <a:t>+dim():Color139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+darken():Color139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+lighten():Color139</a:t>
            </a:r>
          </a:p>
          <a:p>
            <a:r>
              <a:rPr lang="en-US" sz="1100" dirty="0" smtClean="0">
                <a:solidFill>
                  <a:srgbClr val="000000"/>
                </a:solidFill>
              </a:rPr>
              <a:t>+brighten():Color139</a:t>
            </a: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 smtClean="0">
              <a:solidFill>
                <a:srgbClr val="000000"/>
              </a:solidFill>
            </a:endParaRPr>
          </a:p>
          <a:p>
            <a:r>
              <a:rPr lang="en-US" sz="1100" dirty="0" smtClean="0">
                <a:solidFill>
                  <a:srgbClr val="000000"/>
                </a:solidFill>
              </a:rPr>
              <a:t>+equals(Color139): </a:t>
            </a:r>
            <a:r>
              <a:rPr lang="en-US" sz="1100" dirty="0" err="1" smtClean="0">
                <a:solidFill>
                  <a:srgbClr val="000000"/>
                </a:solidFill>
              </a:rPr>
              <a:t>boolean</a:t>
            </a:r>
            <a:endParaRPr lang="en-US" sz="1100" dirty="0" smtClean="0">
              <a:solidFill>
                <a:srgbClr val="000000"/>
              </a:solidFill>
            </a:endParaRPr>
          </a:p>
          <a:p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00200" y="1267691"/>
            <a:ext cx="4562359" cy="347804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1882" tIns="50941" rIns="101882" bIns="50941" rtlCol="0" anchor="t"/>
          <a:lstStyle/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public static void main (String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Color139 blue;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Color139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Color139 white;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Color139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anotherColor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blue = Color139.BLUE;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new Color139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(0, 0, 255)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// is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== blue? Does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myColor.equals(blue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anotherColor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myColor.dim();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white = blue;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myColor.equals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anotherColor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white = new Color139(255,255,255);</a:t>
            </a: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anotherColor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1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white.sub(anotherColor</a:t>
            </a:r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1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// ? How many different objects do we have?</a:t>
            </a:r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1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10077" y="2576945"/>
            <a:ext cx="1609668" cy="1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Cloud 21"/>
          <p:cNvSpPr/>
          <p:nvPr/>
        </p:nvSpPr>
        <p:spPr>
          <a:xfrm>
            <a:off x="1132609" y="5673436"/>
            <a:ext cx="2483428" cy="1278081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</a:t>
            </a:r>
            <a:r>
              <a:rPr lang="en-US" sz="1200" dirty="0" smtClean="0"/>
              <a:t>ed</a:t>
            </a:r>
            <a:r>
              <a:rPr lang="en-US" sz="1200" dirty="0" smtClean="0"/>
              <a:t>: 0</a:t>
            </a:r>
            <a:endParaRPr lang="en-US" sz="1200" dirty="0" smtClean="0"/>
          </a:p>
          <a:p>
            <a:pPr algn="ctr"/>
            <a:r>
              <a:rPr lang="en-US" sz="1200" dirty="0" smtClean="0"/>
              <a:t> green: 0</a:t>
            </a:r>
          </a:p>
          <a:p>
            <a:pPr algn="ctr"/>
            <a:r>
              <a:rPr lang="en-US" sz="1200" dirty="0" smtClean="0"/>
              <a:t>b</a:t>
            </a:r>
            <a:r>
              <a:rPr lang="en-US" sz="1200" dirty="0" smtClean="0"/>
              <a:t>lue: 255</a:t>
            </a:r>
            <a:endParaRPr lang="en-US" sz="1200" dirty="0"/>
          </a:p>
        </p:txBody>
      </p:sp>
      <p:sp>
        <p:nvSpPr>
          <p:cNvPr id="23" name="Rectangle 22"/>
          <p:cNvSpPr/>
          <p:nvPr/>
        </p:nvSpPr>
        <p:spPr>
          <a:xfrm>
            <a:off x="716973" y="5070764"/>
            <a:ext cx="1641763" cy="374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493898" y="5070764"/>
            <a:ext cx="1891145" cy="374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Color139.BLUE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42900" y="259773"/>
            <a:ext cx="4096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Exploring reference types and objects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3" idx="2"/>
          </p:cNvCxnSpPr>
          <p:nvPr/>
        </p:nvCxnSpPr>
        <p:spPr>
          <a:xfrm rot="16200000" flipH="1">
            <a:off x="1646959" y="5335732"/>
            <a:ext cx="363682" cy="581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 flipV="1">
            <a:off x="3241965" y="5415394"/>
            <a:ext cx="1046019" cy="3931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-1371309" y="4458331"/>
            <a:ext cx="3762773" cy="1588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22" idx="2"/>
          </p:cNvCxnSpPr>
          <p:nvPr/>
        </p:nvCxnSpPr>
        <p:spPr>
          <a:xfrm>
            <a:off x="509283" y="6312477"/>
            <a:ext cx="631029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90318" y="5067428"/>
            <a:ext cx="876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aliases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207</Words>
  <Application>Microsoft Macintosh PowerPoint</Application>
  <PresentationFormat>Custom</PresentationFormat>
  <Paragraphs>51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Nancy Harris</dc:creator>
  <cp:lastModifiedBy>Nancy Harris</cp:lastModifiedBy>
  <cp:revision>9</cp:revision>
  <cp:lastPrinted>2010-11-11T14:47:02Z</cp:lastPrinted>
  <dcterms:created xsi:type="dcterms:W3CDTF">2010-11-14T22:55:05Z</dcterms:created>
  <dcterms:modified xsi:type="dcterms:W3CDTF">2010-11-14T23:03:44Z</dcterms:modified>
</cp:coreProperties>
</file>