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88" y="-9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88E6-E42D-44CB-A1C4-43C2C2897974}" type="datetimeFigureOut">
              <a:rPr lang="en-US" smtClean="0"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69D80-D3D2-4AD4-828A-20D6CB15E9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457200"/>
            <a:ext cx="291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Concept Map – CS 139 Terms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33400" y="12954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Types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57800" y="44958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45720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Methods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24200" y="60198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Decisions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81600" y="12954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Values and contains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62000" y="76200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Loops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895600" y="2667000"/>
            <a:ext cx="1752600" cy="167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Operators and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257800" y="76200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Java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</dc:creator>
  <cp:lastModifiedBy>nancy</cp:lastModifiedBy>
  <cp:revision>1</cp:revision>
  <dcterms:created xsi:type="dcterms:W3CDTF">2009-10-16T02:30:36Z</dcterms:created>
  <dcterms:modified xsi:type="dcterms:W3CDTF">2009-10-16T02:39:23Z</dcterms:modified>
</cp:coreProperties>
</file>