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312E5-2E69-4940-84DA-0CCD7D4CD4BE}" type="datetimeFigureOut">
              <a:rPr lang="en-US" smtClean="0"/>
              <a:t>9/28/2008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85A3-43B6-46B9-A0BB-E154EE889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312E5-2E69-4940-84DA-0CCD7D4CD4BE}" type="datetimeFigureOut">
              <a:rPr lang="en-US" smtClean="0"/>
              <a:t>9/28/2008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85A3-43B6-46B9-A0BB-E154EE889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312E5-2E69-4940-84DA-0CCD7D4CD4BE}" type="datetimeFigureOut">
              <a:rPr lang="en-US" smtClean="0"/>
              <a:t>9/28/2008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85A3-43B6-46B9-A0BB-E154EE889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312E5-2E69-4940-84DA-0CCD7D4CD4BE}" type="datetimeFigureOut">
              <a:rPr lang="en-US" smtClean="0"/>
              <a:t>9/28/2008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85A3-43B6-46B9-A0BB-E154EE889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312E5-2E69-4940-84DA-0CCD7D4CD4BE}" type="datetimeFigureOut">
              <a:rPr lang="en-US" smtClean="0"/>
              <a:t>9/28/2008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85A3-43B6-46B9-A0BB-E154EE889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312E5-2E69-4940-84DA-0CCD7D4CD4BE}" type="datetimeFigureOut">
              <a:rPr lang="en-US" smtClean="0"/>
              <a:t>9/28/2008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85A3-43B6-46B9-A0BB-E154EE889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312E5-2E69-4940-84DA-0CCD7D4CD4BE}" type="datetimeFigureOut">
              <a:rPr lang="en-US" smtClean="0"/>
              <a:t>9/28/2008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85A3-43B6-46B9-A0BB-E154EE889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312E5-2E69-4940-84DA-0CCD7D4CD4BE}" type="datetimeFigureOut">
              <a:rPr lang="en-US" smtClean="0"/>
              <a:t>9/28/2008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85A3-43B6-46B9-A0BB-E154EE889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312E5-2E69-4940-84DA-0CCD7D4CD4BE}" type="datetimeFigureOut">
              <a:rPr lang="en-US" smtClean="0"/>
              <a:t>9/28/2008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85A3-43B6-46B9-A0BB-E154EE889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312E5-2E69-4940-84DA-0CCD7D4CD4BE}" type="datetimeFigureOut">
              <a:rPr lang="en-US" smtClean="0"/>
              <a:t>9/28/2008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85A3-43B6-46B9-A0BB-E154EE889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312E5-2E69-4940-84DA-0CCD7D4CD4BE}" type="datetimeFigureOut">
              <a:rPr lang="en-US" smtClean="0"/>
              <a:t>9/28/2008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85A3-43B6-46B9-A0BB-E154EE889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312E5-2E69-4940-84DA-0CCD7D4CD4BE}" type="datetimeFigureOut">
              <a:rPr lang="en-US" smtClean="0"/>
              <a:t>9/28/2008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785A3-43B6-46B9-A0BB-E154EE88999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of Thinking About Problems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447800"/>
            <a:ext cx="85936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Leap Year – After and including 1582, Evenly divisible by 4, except evenly divisible by 100, </a:t>
            </a:r>
          </a:p>
          <a:p>
            <a:r>
              <a:rPr lang="en-US" dirty="0" smtClean="0"/>
              <a:t>      except evenly divisible by 400.</a:t>
            </a:r>
          </a:p>
          <a:p>
            <a:r>
              <a:rPr lang="en-US" dirty="0" smtClean="0"/>
              <a:t>Not leap year – Before 1582, Not evenly divisible by 4 and evenly </a:t>
            </a:r>
          </a:p>
          <a:p>
            <a:r>
              <a:rPr lang="en-US" dirty="0"/>
              <a:t> </a:t>
            </a:r>
            <a:r>
              <a:rPr lang="en-US" dirty="0" smtClean="0"/>
              <a:t>     divisible by 100 and not 400.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685800" y="2743200"/>
            <a:ext cx="7887424" cy="3950732"/>
            <a:chOff x="685800" y="2743200"/>
            <a:chExt cx="7887424" cy="3950732"/>
          </a:xfrm>
        </p:grpSpPr>
        <p:sp>
          <p:nvSpPr>
            <p:cNvPr id="6" name="Rectangle 5"/>
            <p:cNvSpPr/>
            <p:nvPr/>
          </p:nvSpPr>
          <p:spPr>
            <a:xfrm>
              <a:off x="685800" y="2743200"/>
              <a:ext cx="7848600" cy="3505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3810000" y="3200400"/>
              <a:ext cx="3429000" cy="25146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038600" y="6324600"/>
              <a:ext cx="9697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All years</a:t>
              </a:r>
              <a:endParaRPr lang="en-US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 rot="5400000">
              <a:off x="1067594" y="4495006"/>
              <a:ext cx="35052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990600" y="5638800"/>
              <a:ext cx="10168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Pre 1582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467600" y="5715000"/>
              <a:ext cx="11056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Post 1582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676400" y="40386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NOT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105400" y="5257800"/>
              <a:ext cx="9733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 4 == 0</a:t>
              </a:r>
              <a:endParaRPr 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4191000" y="3352800"/>
              <a:ext cx="2590800" cy="16002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953000" y="4495800"/>
              <a:ext cx="12073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 100 == 0</a:t>
              </a:r>
              <a:endParaRPr 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4800600" y="3505200"/>
              <a:ext cx="1447800" cy="762000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953000" y="3810000"/>
              <a:ext cx="12073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 400 == 0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419600" y="41910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NOT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495800" y="4953000"/>
              <a:ext cx="3810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IS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334000" y="3505200"/>
              <a:ext cx="3810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IS</a:t>
              </a:r>
              <a:endParaRPr lang="en-US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3200400" y="3124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381000" y="152400"/>
            <a:ext cx="8189091" cy="3124200"/>
            <a:chOff x="685800" y="2743200"/>
            <a:chExt cx="7848600" cy="3950732"/>
          </a:xfrm>
        </p:grpSpPr>
        <p:sp>
          <p:nvSpPr>
            <p:cNvPr id="4" name="Rectangle 3"/>
            <p:cNvSpPr/>
            <p:nvPr/>
          </p:nvSpPr>
          <p:spPr>
            <a:xfrm>
              <a:off x="685800" y="2743200"/>
              <a:ext cx="7848600" cy="3505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3810000" y="3200400"/>
              <a:ext cx="3429000" cy="25146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038600" y="6324600"/>
              <a:ext cx="9697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All years</a:t>
              </a:r>
              <a:endParaRPr lang="en-US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 rot="5400000">
              <a:off x="1067594" y="4495006"/>
              <a:ext cx="35052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990600" y="5638800"/>
              <a:ext cx="10168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Pre 1582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820463" y="5730339"/>
              <a:ext cx="1618701" cy="4670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= and post 1582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676400" y="40386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NOT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105400" y="5257800"/>
              <a:ext cx="9733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 4 == 0</a:t>
              </a:r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4191000" y="3352800"/>
              <a:ext cx="2590800" cy="16002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953000" y="4495800"/>
              <a:ext cx="12073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 100 == 0</a:t>
              </a:r>
              <a:endParaRPr lang="en-US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4800600" y="3505200"/>
              <a:ext cx="1447800" cy="762000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53000" y="3810000"/>
              <a:ext cx="12073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 400 == 0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419600" y="41910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NOT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495800" y="4953000"/>
              <a:ext cx="3810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IS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334000" y="3505200"/>
              <a:ext cx="3810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IS</a:t>
              </a:r>
              <a:endParaRPr lang="en-US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676400" y="3505200"/>
            <a:ext cx="240841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f (year &lt; 1582)</a:t>
            </a:r>
          </a:p>
          <a:p>
            <a:r>
              <a:rPr lang="en-US" dirty="0"/>
              <a:t> </a:t>
            </a:r>
            <a:r>
              <a:rPr lang="en-US" dirty="0" smtClean="0"/>
              <a:t>    “is not a leap year”</a:t>
            </a:r>
          </a:p>
          <a:p>
            <a:r>
              <a:rPr lang="en-US" dirty="0" smtClean="0"/>
              <a:t>else if (year % 400 == 0)</a:t>
            </a:r>
          </a:p>
          <a:p>
            <a:r>
              <a:rPr lang="en-US" dirty="0"/>
              <a:t> </a:t>
            </a:r>
            <a:r>
              <a:rPr lang="en-US" dirty="0" smtClean="0"/>
              <a:t>    “ is a leap year”</a:t>
            </a:r>
          </a:p>
          <a:p>
            <a:r>
              <a:rPr lang="en-US" dirty="0"/>
              <a:t>e</a:t>
            </a:r>
            <a:r>
              <a:rPr lang="en-US" dirty="0" smtClean="0"/>
              <a:t>lse if (year % 100 == 0)</a:t>
            </a:r>
          </a:p>
          <a:p>
            <a:r>
              <a:rPr lang="en-US" dirty="0"/>
              <a:t> </a:t>
            </a:r>
            <a:r>
              <a:rPr lang="en-US" dirty="0" smtClean="0"/>
              <a:t>   “ is not a leap year”</a:t>
            </a:r>
          </a:p>
          <a:p>
            <a:r>
              <a:rPr lang="en-US" dirty="0"/>
              <a:t>e</a:t>
            </a:r>
            <a:r>
              <a:rPr lang="en-US" dirty="0" smtClean="0"/>
              <a:t>lse if (year % 4 == 0)</a:t>
            </a:r>
          </a:p>
          <a:p>
            <a:r>
              <a:rPr lang="en-US" dirty="0"/>
              <a:t> </a:t>
            </a:r>
            <a:r>
              <a:rPr lang="en-US" dirty="0" smtClean="0"/>
              <a:t>   “ is a leap year</a:t>
            </a:r>
          </a:p>
          <a:p>
            <a:r>
              <a:rPr lang="en-US" dirty="0"/>
              <a:t>e</a:t>
            </a:r>
            <a:r>
              <a:rPr lang="en-US" dirty="0" smtClean="0"/>
              <a:t>lse</a:t>
            </a:r>
          </a:p>
          <a:p>
            <a:r>
              <a:rPr lang="en-US" dirty="0" smtClean="0"/>
              <a:t>    “ is not a leap year”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rot="16200000" flipV="1">
            <a:off x="1029494" y="2248694"/>
            <a:ext cx="1980406" cy="6850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2743200" y="1905000"/>
            <a:ext cx="32004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 flipH="1" flipV="1">
            <a:off x="2743200" y="2590800"/>
            <a:ext cx="31242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 flipH="1" flipV="1">
            <a:off x="2743200" y="3124200"/>
            <a:ext cx="32004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467600" y="533400"/>
            <a:ext cx="715552" cy="292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 rot="5400000" flipH="1" flipV="1">
            <a:off x="3238500" y="1485900"/>
            <a:ext cx="5334000" cy="419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381000" y="152400"/>
            <a:ext cx="8189091" cy="3124200"/>
            <a:chOff x="685800" y="2743200"/>
            <a:chExt cx="7848600" cy="3950732"/>
          </a:xfrm>
        </p:grpSpPr>
        <p:sp>
          <p:nvSpPr>
            <p:cNvPr id="4" name="Rectangle 3"/>
            <p:cNvSpPr/>
            <p:nvPr/>
          </p:nvSpPr>
          <p:spPr>
            <a:xfrm>
              <a:off x="685800" y="2743200"/>
              <a:ext cx="7848600" cy="3505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3810000" y="3200400"/>
              <a:ext cx="3429000" cy="25146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038600" y="6324600"/>
              <a:ext cx="9697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All years</a:t>
              </a:r>
              <a:endParaRPr lang="en-US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 rot="5400000">
              <a:off x="1067594" y="4495006"/>
              <a:ext cx="35052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990600" y="5638800"/>
              <a:ext cx="10168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Pre 1582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820463" y="5730339"/>
              <a:ext cx="1618701" cy="4670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= and post 1582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676400" y="40386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NOT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105400" y="5257800"/>
              <a:ext cx="9733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 4 == 0</a:t>
              </a:r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4191000" y="3352800"/>
              <a:ext cx="2590800" cy="16002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953000" y="4495800"/>
              <a:ext cx="12073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 100 == 0</a:t>
              </a:r>
              <a:endParaRPr lang="en-US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4800600" y="3505200"/>
              <a:ext cx="1447800" cy="762000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53000" y="3810000"/>
              <a:ext cx="12073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% 400 == 0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419600" y="41910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NOT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495800" y="4953000"/>
              <a:ext cx="3810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IS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334000" y="3505200"/>
              <a:ext cx="3810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IS</a:t>
              </a:r>
              <a:endParaRPr lang="en-US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38200" y="3505200"/>
            <a:ext cx="363112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 pitchFamily="49" charset="0"/>
              </a:rPr>
              <a:t>i</a:t>
            </a:r>
            <a:r>
              <a:rPr lang="en-US" dirty="0" smtClean="0">
                <a:latin typeface="Courier" pitchFamily="49" charset="0"/>
              </a:rPr>
              <a:t>f (year &lt; 1582)</a:t>
            </a:r>
          </a:p>
          <a:p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    “is not a leap year”</a:t>
            </a:r>
          </a:p>
          <a:p>
            <a:r>
              <a:rPr lang="en-US" dirty="0">
                <a:latin typeface="Courier" pitchFamily="49" charset="0"/>
              </a:rPr>
              <a:t>e</a:t>
            </a:r>
            <a:r>
              <a:rPr lang="en-US" dirty="0" smtClean="0">
                <a:latin typeface="Courier" pitchFamily="49" charset="0"/>
              </a:rPr>
              <a:t>lse if (year % 4 != 0)</a:t>
            </a:r>
          </a:p>
          <a:p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    “is not a leap year”</a:t>
            </a:r>
          </a:p>
          <a:p>
            <a:r>
              <a:rPr lang="en-US" dirty="0" smtClean="0">
                <a:latin typeface="Courier" pitchFamily="49" charset="0"/>
              </a:rPr>
              <a:t>else if (year % 400 == 0)</a:t>
            </a:r>
          </a:p>
          <a:p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    “ is a leap year”</a:t>
            </a:r>
          </a:p>
          <a:p>
            <a:r>
              <a:rPr lang="en-US" dirty="0">
                <a:latin typeface="Courier" pitchFamily="49" charset="0"/>
              </a:rPr>
              <a:t>e</a:t>
            </a:r>
            <a:r>
              <a:rPr lang="en-US" dirty="0" smtClean="0">
                <a:latin typeface="Courier" pitchFamily="49" charset="0"/>
              </a:rPr>
              <a:t>lse if (year % 100 == 0)</a:t>
            </a:r>
          </a:p>
          <a:p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   “ is not a leap year”</a:t>
            </a:r>
          </a:p>
          <a:p>
            <a:r>
              <a:rPr lang="en-US" dirty="0">
                <a:latin typeface="Courier" pitchFamily="49" charset="0"/>
              </a:rPr>
              <a:t>e</a:t>
            </a:r>
            <a:r>
              <a:rPr lang="en-US" dirty="0" smtClean="0">
                <a:latin typeface="Courier" pitchFamily="49" charset="0"/>
              </a:rPr>
              <a:t>lse </a:t>
            </a:r>
          </a:p>
          <a:p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   “ is a leap year 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467600" y="533400"/>
            <a:ext cx="715552" cy="292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724400" y="3581400"/>
            <a:ext cx="42074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variant seeks to eliminate most of </a:t>
            </a:r>
          </a:p>
          <a:p>
            <a:r>
              <a:rPr lang="en-US" dirty="0"/>
              <a:t>t</a:t>
            </a:r>
            <a:r>
              <a:rPr lang="en-US" dirty="0" smtClean="0"/>
              <a:t>he cases before we get down to the more </a:t>
            </a:r>
          </a:p>
          <a:p>
            <a:r>
              <a:rPr lang="en-US" dirty="0" smtClean="0"/>
              <a:t>specific leap year candidate cases.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 are many other solutions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296</Words>
  <Application>Microsoft Office PowerPoint</Application>
  <PresentationFormat>On-screen Show (4:3)</PresentationFormat>
  <Paragraphs>62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Ways of Thinking About Problems</vt:lpstr>
      <vt:lpstr>Slide 2</vt:lpstr>
      <vt:lpstr>Slide 3</vt:lpstr>
      <vt:lpstr>There are many other solutions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Ways of Thinking About Problems</dc:title>
  <dc:creator>nancy</dc:creator>
  <cp:lastModifiedBy>nancy</cp:lastModifiedBy>
  <cp:revision>3</cp:revision>
  <dcterms:created xsi:type="dcterms:W3CDTF">2008-09-28T13:08:11Z</dcterms:created>
  <dcterms:modified xsi:type="dcterms:W3CDTF">2008-09-28T13:33:50Z</dcterms:modified>
</cp:coreProperties>
</file>