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1" r:id="rId7"/>
    <p:sldId id="273" r:id="rId8"/>
    <p:sldId id="261" r:id="rId9"/>
    <p:sldId id="272" r:id="rId10"/>
    <p:sldId id="274" r:id="rId11"/>
    <p:sldId id="262" r:id="rId12"/>
    <p:sldId id="280" r:id="rId13"/>
    <p:sldId id="279" r:id="rId14"/>
    <p:sldId id="263" r:id="rId15"/>
    <p:sldId id="275" r:id="rId16"/>
    <p:sldId id="276" r:id="rId17"/>
    <p:sldId id="264" r:id="rId18"/>
    <p:sldId id="277" r:id="rId19"/>
    <p:sldId id="278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0 hits</c:v>
                </c:pt>
                <c:pt idx="1">
                  <c:v>1 or more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37.0</c:v>
                </c:pt>
                <c:pt idx="1">
                  <c:v>51.0</c:v>
                </c:pt>
              </c:numCache>
            </c:numRef>
          </c:val>
        </c:ser>
        <c:axId val="751871048"/>
        <c:axId val="751884584"/>
      </c:barChart>
      <c:catAx>
        <c:axId val="751871048"/>
        <c:scaling>
          <c:orientation val="minMax"/>
        </c:scaling>
        <c:axPos val="l"/>
        <c:tickLblPos val="nextTo"/>
        <c:crossAx val="751884584"/>
        <c:crosses val="autoZero"/>
        <c:auto val="1"/>
        <c:lblAlgn val="ctr"/>
        <c:lblOffset val="100"/>
      </c:catAx>
      <c:valAx>
        <c:axId val="751884584"/>
        <c:scaling>
          <c:orientation val="minMax"/>
        </c:scaling>
        <c:axPos val="b"/>
        <c:majorGridlines/>
        <c:numFmt formatCode="General" sourceLinked="1"/>
        <c:tickLblPos val="nextTo"/>
        <c:crossAx val="7518710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B0EED-8E7B-DE47-AB09-7B8A60FA51ED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A54AD-C6C5-8944-AC91-3E1D6F854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an article in Inside</a:t>
            </a:r>
            <a:r>
              <a:rPr lang="en-US" baseline="0" dirty="0" smtClean="0"/>
              <a:t> Higher Education</a:t>
            </a:r>
            <a:r>
              <a:rPr lang="en-US" dirty="0" smtClean="0"/>
              <a:t>, Lee Williams describes the shifts, as he sees them in his school…1</a:t>
            </a:r>
            <a:r>
              <a:rPr lang="en-US" baseline="30000" dirty="0" smtClean="0"/>
              <a:t>st</a:t>
            </a:r>
            <a:r>
              <a:rPr lang="en-US" dirty="0" smtClean="0"/>
              <a:t> shift 8am,</a:t>
            </a:r>
            <a:r>
              <a:rPr lang="en-US" baseline="0" dirty="0" smtClean="0"/>
              <a:t> barely anyone one campus. Maybe between classes.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shift, students running errands going to and from activities, study groups, club groups.</a:t>
            </a:r>
          </a:p>
          <a:p>
            <a:r>
              <a:rPr lang="en-US" baseline="0" dirty="0" smtClean="0"/>
              <a:t>Suggests that it is the dark of the night, the third shift that gets students into trouble. </a:t>
            </a:r>
          </a:p>
          <a:p>
            <a:r>
              <a:rPr lang="en-US" baseline="0" dirty="0" smtClean="0"/>
              <a:t>My experience – Death march in the morning across I-81…It’s alive after dark especially around 8-9pm.</a:t>
            </a:r>
          </a:p>
          <a:p>
            <a:r>
              <a:rPr lang="en-US" baseline="0" dirty="0" smtClean="0"/>
              <a:t>My experience. Late night is the time of work. I get many e-mails after midnight. This is when the students work.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A54AD-C6C5-8944-AC91-3E1D6F854A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27724" y="4414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F1C86-3B4C-B342-A4C1-EBCB98D16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jmutube.cit.jmu.edu/users/harrisnl/presentations/T15.zip.conten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jmutube.cit.jmu.edu/users/harrisnl/presentations/T11(1).zip.conten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tltgroup.org/programs/seve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jmutube.cit.jmu.edu/users/harrisnl/presentations/SpringboardVideo.zip.conten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Nancy Harris</a:t>
            </a:r>
          </a:p>
          <a:p>
            <a:r>
              <a:rPr lang="en-US" dirty="0" smtClean="0"/>
              <a:t>Department Of Computer 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Captivate Your Students by Providing Instruction When Your Students Need It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did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Started with a very nice beginning slide show</a:t>
            </a:r>
          </a:p>
          <a:p>
            <a:r>
              <a:rPr lang="en-US" dirty="0" smtClean="0"/>
              <a:t>Altered it to fit needs of this population of students</a:t>
            </a:r>
          </a:p>
          <a:p>
            <a:r>
              <a:rPr lang="en-US" dirty="0" smtClean="0"/>
              <a:t>Enhanced it with some interactive properties</a:t>
            </a:r>
          </a:p>
          <a:p>
            <a:r>
              <a:rPr lang="en-US" dirty="0" smtClean="0"/>
              <a:t>Narrated it</a:t>
            </a:r>
          </a:p>
          <a:p>
            <a:r>
              <a:rPr lang="en-US" dirty="0" smtClean="0"/>
              <a:t>Adjusted the timing of some of the slides to match the audio.</a:t>
            </a:r>
          </a:p>
          <a:p>
            <a:r>
              <a:rPr lang="en-US" dirty="0" smtClean="0"/>
              <a:t>Published it to JMU tube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with a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http://jmutube.cit.jmu.edu/users/harrisnl/presentations/T15.zip.content/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 used to introduce students to a new topic</a:t>
            </a:r>
          </a:p>
          <a:p>
            <a:r>
              <a:rPr lang="en-US" dirty="0" smtClean="0"/>
              <a:t>Narrated by a student</a:t>
            </a:r>
          </a:p>
          <a:p>
            <a:r>
              <a:rPr lang="en-US" dirty="0" smtClean="0"/>
              <a:t>Includes an interactive “what do you think will happen”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6 at 7.26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500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0714" y="408213"/>
            <a:ext cx="1433286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the demo at the point that you want to begin.</a:t>
            </a:r>
          </a:p>
          <a:p>
            <a:endParaRPr lang="en-US" dirty="0" smtClean="0"/>
          </a:p>
          <a:p>
            <a:r>
              <a:rPr lang="en-US" dirty="0" smtClean="0"/>
              <a:t>“Insert a Recording Slide”</a:t>
            </a:r>
          </a:p>
          <a:p>
            <a:endParaRPr lang="en-US" dirty="0" smtClean="0"/>
          </a:p>
          <a:p>
            <a:r>
              <a:rPr lang="en-US" dirty="0" smtClean="0"/>
              <a:t>Carry out the demo</a:t>
            </a:r>
          </a:p>
          <a:p>
            <a:endParaRPr lang="en-US" dirty="0" smtClean="0"/>
          </a:p>
          <a:p>
            <a:r>
              <a:rPr lang="en-US" dirty="0" smtClean="0"/>
              <a:t>You control whether you see typing or the mouse</a:t>
            </a:r>
          </a:p>
          <a:p>
            <a:endParaRPr lang="en-US" dirty="0" smtClean="0"/>
          </a:p>
          <a:p>
            <a:r>
              <a:rPr lang="en-US" dirty="0" smtClean="0"/>
              <a:t>Click box to see result advances to next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did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Started with the basics of the slide contents.</a:t>
            </a:r>
          </a:p>
          <a:p>
            <a:r>
              <a:rPr lang="en-US" dirty="0" smtClean="0"/>
              <a:t>In Captivate, used the</a:t>
            </a:r>
            <a:r>
              <a:rPr lang="en-US" dirty="0" smtClean="0"/>
              <a:t> recording tool to build the demo</a:t>
            </a:r>
          </a:p>
          <a:p>
            <a:r>
              <a:rPr lang="en-US" dirty="0" smtClean="0"/>
              <a:t>Carried out the steps of executing the code; software automatically fires off a series of snapshots.</a:t>
            </a:r>
          </a:p>
          <a:p>
            <a:r>
              <a:rPr lang="en-US" dirty="0" smtClean="0"/>
              <a:t>Adjusted the snapshots to capture only what we needed.</a:t>
            </a:r>
          </a:p>
          <a:p>
            <a:r>
              <a:rPr lang="en-US" dirty="0" smtClean="0"/>
              <a:t>Added narration and click boxes to stop the action and force the student to do something.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with more interesting graphics and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http://jmutube.cit.jmu.edu/users/harrisnl/presentations/T11%281%29.zip.content/</a:t>
            </a:r>
            <a:endParaRPr lang="en-US" dirty="0" smtClean="0"/>
          </a:p>
          <a:p>
            <a:r>
              <a:rPr lang="en-US" dirty="0" smtClean="0"/>
              <a:t>Built by a grad student </a:t>
            </a:r>
          </a:p>
          <a:p>
            <a:r>
              <a:rPr lang="en-US" dirty="0" smtClean="0"/>
              <a:t>Designed by the instructor</a:t>
            </a:r>
          </a:p>
          <a:p>
            <a:r>
              <a:rPr lang="en-US" dirty="0" smtClean="0"/>
              <a:t>Narrated by a student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06 at 6.27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454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5454" y="2003213"/>
            <a:ext cx="13896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Highlighting</a:t>
            </a:r>
          </a:p>
          <a:p>
            <a:r>
              <a:rPr lang="en-US" sz="1600" dirty="0" smtClean="0"/>
              <a:t>was added later</a:t>
            </a:r>
          </a:p>
          <a:p>
            <a:endParaRPr lang="en-US" sz="1600" dirty="0" smtClean="0"/>
          </a:p>
          <a:p>
            <a:r>
              <a:rPr lang="en-US" sz="1600" dirty="0" smtClean="0"/>
              <a:t>The highlight boxes were synched to the voice by sliding and changing the length of some of the highlight boxes.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0-06 at 6.51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17"/>
            <a:ext cx="8085587" cy="67037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highlight  and click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call attention </a:t>
            </a:r>
          </a:p>
          <a:p>
            <a:r>
              <a:rPr lang="en-US" dirty="0" smtClean="0"/>
              <a:t>To guide the user toward an action</a:t>
            </a:r>
          </a:p>
          <a:p>
            <a:endParaRPr lang="en-US" dirty="0" smtClean="0"/>
          </a:p>
          <a:p>
            <a:r>
              <a:rPr lang="en-US" dirty="0" smtClean="0"/>
              <a:t>To bring the user into the video</a:t>
            </a:r>
          </a:p>
          <a:p>
            <a:r>
              <a:rPr lang="en-US" dirty="0" smtClean="0"/>
              <a:t>To teach the student to use a software tool</a:t>
            </a:r>
          </a:p>
          <a:p>
            <a:r>
              <a:rPr lang="en-US" dirty="0" smtClean="0"/>
              <a:t>To create a hyperlink to another resource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Keep students alert</a:t>
            </a:r>
          </a:p>
          <a:p>
            <a:r>
              <a:rPr lang="en-US" dirty="0" smtClean="0"/>
              <a:t>Let them test their knowledge</a:t>
            </a:r>
          </a:p>
          <a:p>
            <a:r>
              <a:rPr lang="en-US" dirty="0" smtClean="0"/>
              <a:t>Break up a longer presentation</a:t>
            </a:r>
          </a:p>
          <a:p>
            <a:r>
              <a:rPr lang="en-US" dirty="0" smtClean="0"/>
              <a:t>Make the process more active</a:t>
            </a:r>
          </a:p>
          <a:p>
            <a:r>
              <a:rPr lang="en-US" dirty="0" smtClean="0"/>
              <a:t>Can “send” students back for more help or forward to skip something they already know.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Students Use Them?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Explore reasons for doing to “video lectures”</a:t>
            </a:r>
          </a:p>
          <a:p>
            <a:r>
              <a:rPr lang="en-US" dirty="0" smtClean="0"/>
              <a:t>Look at some “simple” video’s </a:t>
            </a:r>
          </a:p>
          <a:p>
            <a:r>
              <a:rPr lang="en-US" dirty="0" smtClean="0"/>
              <a:t>Explore some more advanced techniques</a:t>
            </a:r>
          </a:p>
          <a:p>
            <a:r>
              <a:rPr lang="en-US" dirty="0" smtClean="0"/>
              <a:t>Some best practices</a:t>
            </a:r>
          </a:p>
          <a:p>
            <a:endParaRPr lang="en-US" dirty="0" smtClean="0"/>
          </a:p>
          <a:p>
            <a:r>
              <a:rPr lang="en-US" dirty="0" smtClean="0"/>
              <a:t>What this is not – A how to!</a:t>
            </a:r>
          </a:p>
          <a:p>
            <a:r>
              <a:rPr lang="en-US" dirty="0" smtClean="0"/>
              <a:t>Think of it more is a what to or idea starter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Students Use Them?</a:t>
            </a:r>
            <a:br>
              <a:rPr lang="en-US" dirty="0" smtClean="0"/>
            </a:br>
            <a:r>
              <a:rPr lang="en-US" dirty="0" smtClean="0"/>
              <a:t>Number just after posting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7040" y="5358377"/>
            <a:ext cx="724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yesterday, the total number of hits had increased to 215 with about the same on the 4</a:t>
            </a:r>
            <a:r>
              <a:rPr lang="en-US" baseline="30000" dirty="0" smtClean="0"/>
              <a:t>th</a:t>
            </a:r>
            <a:r>
              <a:rPr lang="en-US" dirty="0" smtClean="0"/>
              <a:t> and the 5th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1786039"/>
            <a:ext cx="8402636" cy="26534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 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30" y="1703530"/>
            <a:ext cx="5847557" cy="43856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27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viewing and not viewing (this was through the 4</a:t>
            </a:r>
            <a:r>
              <a:rPr lang="en-US" baseline="30000" dirty="0" smtClean="0"/>
              <a:t>th</a:t>
            </a:r>
            <a:r>
              <a:rPr lang="en-US" dirty="0" smtClean="0"/>
              <a:t> only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Tie them to particular work (make students responsible)</a:t>
            </a:r>
          </a:p>
          <a:p>
            <a:r>
              <a:rPr lang="en-US" dirty="0" smtClean="0"/>
              <a:t>Don’t lecture on what you are “lecturing” on</a:t>
            </a:r>
          </a:p>
          <a:p>
            <a:r>
              <a:rPr lang="en-US" dirty="0" smtClean="0"/>
              <a:t>Keep them short</a:t>
            </a:r>
          </a:p>
          <a:p>
            <a:r>
              <a:rPr lang="en-US" dirty="0" smtClean="0"/>
              <a:t>Keep them interactive </a:t>
            </a:r>
          </a:p>
          <a:p>
            <a:r>
              <a:rPr lang="en-US" dirty="0" smtClean="0"/>
              <a:t>Make them relevant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pic>
        <p:nvPicPr>
          <p:cNvPr id="5" name="Picture 4" descr="MP900401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06" y="1767673"/>
            <a:ext cx="3901440" cy="2599944"/>
          </a:xfrm>
          <a:prstGeom prst="rect">
            <a:avLst/>
          </a:prstGeom>
        </p:spPr>
      </p:pic>
      <p:pic>
        <p:nvPicPr>
          <p:cNvPr id="6" name="Picture 5" descr="MP9004486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241602" y="3440230"/>
            <a:ext cx="3906817" cy="259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Seven Principles</a:t>
            </a:r>
            <a:br>
              <a:rPr lang="en-US" dirty="0" smtClean="0"/>
            </a:br>
            <a:r>
              <a:rPr lang="en-US" dirty="0" err="1" smtClean="0"/>
              <a:t>Chickering</a:t>
            </a:r>
            <a:r>
              <a:rPr lang="en-US" dirty="0" smtClean="0"/>
              <a:t> &amp; </a:t>
            </a:r>
            <a:r>
              <a:rPr lang="en-US" dirty="0" err="1" smtClean="0"/>
              <a:t>Ehrman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Good practice encourages contacts between students and faculty</a:t>
            </a:r>
          </a:p>
          <a:p>
            <a:r>
              <a:rPr lang="en-US" sz="2400" dirty="0" smtClean="0"/>
              <a:t>Good practice develops reciprocity and cooperation among students</a:t>
            </a:r>
          </a:p>
          <a:p>
            <a:r>
              <a:rPr lang="en-US" sz="2400" dirty="0" smtClean="0"/>
              <a:t>Good practice uses active learning techniques</a:t>
            </a:r>
          </a:p>
          <a:p>
            <a:r>
              <a:rPr lang="en-US" sz="2400" dirty="0" smtClean="0"/>
              <a:t>Good practice gives prompt feedback</a:t>
            </a:r>
          </a:p>
          <a:p>
            <a:r>
              <a:rPr lang="en-US" sz="2400" dirty="0" smtClean="0"/>
              <a:t>Good practice emphasizes time on task</a:t>
            </a:r>
          </a:p>
          <a:p>
            <a:r>
              <a:rPr lang="en-US" sz="2400" dirty="0" smtClean="0"/>
              <a:t>Good practice communicates high expectations</a:t>
            </a:r>
          </a:p>
          <a:p>
            <a:r>
              <a:rPr lang="en-US" sz="2400" dirty="0" smtClean="0"/>
              <a:t>Good practice respects diverse talents and ways of learning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5775882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IMPLEMENTING THE SEVEN PRINCIPLES: Technology as Lever</a:t>
            </a:r>
            <a:endParaRPr lang="en-US" b="1" dirty="0" smtClean="0"/>
          </a:p>
          <a:p>
            <a:r>
              <a:rPr lang="en-US" dirty="0" smtClean="0">
                <a:hlinkClick r:id="rId3"/>
              </a:rPr>
              <a:t>http://www.tltgroup.org/programs/seven.html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Classroom Structure</a:t>
            </a:r>
            <a:endParaRPr lang="en-US" dirty="0"/>
          </a:p>
        </p:txBody>
      </p:sp>
      <p:pic>
        <p:nvPicPr>
          <p:cNvPr id="4" name="Picture 3" descr="MP9004386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3" y="1441921"/>
            <a:ext cx="5685593" cy="3774151"/>
          </a:xfrm>
          <a:prstGeom prst="rect">
            <a:avLst/>
          </a:prstGeom>
        </p:spPr>
      </p:pic>
      <p:pic>
        <p:nvPicPr>
          <p:cNvPr id="5" name="Picture 4" descr="MB9003997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786" y="3637643"/>
            <a:ext cx="2429328" cy="242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5464629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0800000">
            <a:off x="149352" y="15544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 rot="10800000">
            <a:off x="335280" y="5664590"/>
            <a:ext cx="8534400" cy="758952"/>
          </a:xfrm>
        </p:spPr>
        <p:txBody>
          <a:bodyPr/>
          <a:lstStyle/>
          <a:p>
            <a:r>
              <a:rPr lang="en-US" dirty="0" smtClean="0"/>
              <a:t>Let’s turn it over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</p:spPr>
        <p:txBody>
          <a:bodyPr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A71E54-CB43-6A4A-866F-A2831B88C7BE}" type="datetimeFigureOut">
              <a:rPr lang="en-US" smtClean="0"/>
              <a:pPr/>
              <a:t>10/6/11</a:t>
            </a:fld>
            <a:endParaRPr lang="en-US"/>
          </a:p>
        </p:txBody>
      </p:sp>
      <p:sp>
        <p:nvSpPr>
          <p:cNvPr id="1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3F1C86-3B4C-B342-A4C1-EBCB98D160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"/>
          </p:nvPr>
        </p:nvSpPr>
        <p:spPr>
          <a:xfrm rot="10800000">
            <a:off x="488772" y="3386139"/>
            <a:ext cx="7850413" cy="1857828"/>
          </a:xfrm>
        </p:spPr>
        <p:txBody>
          <a:bodyPr/>
          <a:lstStyle/>
          <a:p>
            <a:r>
              <a:rPr lang="en-US" dirty="0" smtClean="0"/>
              <a:t>Let’s lecture at night when the students are most active</a:t>
            </a:r>
          </a:p>
          <a:p>
            <a:r>
              <a:rPr lang="en-US" dirty="0" smtClean="0"/>
              <a:t>Let’s practice during the day and involve them in active learning with their colleagues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352" y="155447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8496" y="5464629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4267200" y="5159829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70655" y="5243966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Text Placeholder 12"/>
          <p:cNvSpPr txBox="1">
            <a:spLocks/>
          </p:cNvSpPr>
          <p:nvPr/>
        </p:nvSpPr>
        <p:spPr>
          <a:xfrm rot="10800000">
            <a:off x="304800" y="644534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MP9004395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142" y="202068"/>
            <a:ext cx="3184071" cy="3184071"/>
          </a:xfrm>
          <a:prstGeom prst="rect">
            <a:avLst/>
          </a:prstGeom>
        </p:spPr>
      </p:pic>
      <p:pic>
        <p:nvPicPr>
          <p:cNvPr id="18" name="Picture 17" descr="MP9004423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97" y="465013"/>
            <a:ext cx="4255482" cy="2836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some example “lectures”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Easy, simple lecture with controlled 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3"/>
              </a:rPr>
              <a:t>http://jmutube.cit.jmu.edu/users/harrisnl/presentations/SpringboardVideo.zip.content/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Video used with incoming freshman who could not attend Summer Springboard</a:t>
            </a:r>
          </a:p>
          <a:p>
            <a:endParaRPr lang="en-US" dirty="0" smtClean="0"/>
          </a:p>
          <a:p>
            <a:r>
              <a:rPr lang="en-US" dirty="0" smtClean="0"/>
              <a:t>Illustrates simple narration, linking, use of click boxes, and highlights.</a:t>
            </a:r>
          </a:p>
          <a:p>
            <a:endParaRPr lang="en-US" dirty="0" smtClean="0"/>
          </a:p>
          <a:p>
            <a:r>
              <a:rPr lang="en-US" dirty="0" smtClean="0"/>
              <a:t>Using the standard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err="1" smtClean="0"/>
              <a:t>owerpoint</a:t>
            </a:r>
            <a:r>
              <a:rPr lang="en-US" dirty="0" smtClean="0"/>
              <a:t> </a:t>
            </a:r>
            <a:r>
              <a:rPr lang="en-US" dirty="0" smtClean="0"/>
              <a:t>slides, this was done in probably 3 hours including narration.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0-06 at 6.12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8554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547" y="528739"/>
            <a:ext cx="135845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Highlight</a:t>
            </a:r>
          </a:p>
          <a:p>
            <a:r>
              <a:rPr lang="en-US" dirty="0" smtClean="0"/>
              <a:t>box</a:t>
            </a:r>
          </a:p>
          <a:p>
            <a:endParaRPr lang="en-US" dirty="0" smtClean="0"/>
          </a:p>
          <a:p>
            <a:r>
              <a:rPr lang="en-US" dirty="0" smtClean="0"/>
              <a:t>One click box that is a hyperlink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click box that moves to the next slide</a:t>
            </a:r>
          </a:p>
          <a:p>
            <a:endParaRPr lang="en-US" dirty="0" smtClean="0"/>
          </a:p>
          <a:p>
            <a:r>
              <a:rPr lang="en-US" dirty="0" smtClean="0"/>
              <a:t>Audio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311</TotalTime>
  <Words>831</Words>
  <Application>Microsoft Macintosh PowerPoint</Application>
  <PresentationFormat>On-screen Show (4:3)</PresentationFormat>
  <Paragraphs>137</Paragraphs>
  <Slides>23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Captivate Your Students by Providing Instruction When Your Students Need It</vt:lpstr>
      <vt:lpstr>Outline/Objectives</vt:lpstr>
      <vt:lpstr>Reasons</vt:lpstr>
      <vt:lpstr>Seven Principles Chickering &amp; Ehrman</vt:lpstr>
      <vt:lpstr>Normal Classroom Structure</vt:lpstr>
      <vt:lpstr>Let’s turn it over</vt:lpstr>
      <vt:lpstr>Let’s look at some example “lectures”</vt:lpstr>
      <vt:lpstr>Easy, simple lecture with controlled audio</vt:lpstr>
      <vt:lpstr>Slide 9</vt:lpstr>
      <vt:lpstr>How we did it</vt:lpstr>
      <vt:lpstr>Video with a demonstration</vt:lpstr>
      <vt:lpstr>Slide 12</vt:lpstr>
      <vt:lpstr>How we did it</vt:lpstr>
      <vt:lpstr>Video with more interesting graphics and demo</vt:lpstr>
      <vt:lpstr>Slide 15</vt:lpstr>
      <vt:lpstr>Slide 16</vt:lpstr>
      <vt:lpstr>Use of highlight  and click boxes</vt:lpstr>
      <vt:lpstr>Uses of Quizzes</vt:lpstr>
      <vt:lpstr>Do Students Use Them?</vt:lpstr>
      <vt:lpstr>Do Students Use Them? Number just after posting</vt:lpstr>
      <vt:lpstr>Time of Day</vt:lpstr>
      <vt:lpstr>Number viewing and not viewing (this was through the 4th only</vt:lpstr>
      <vt:lpstr>Good Practice</vt:lpstr>
    </vt:vector>
  </TitlesOfParts>
  <Company>James Madison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Captivate Your Students by Providing Instruction When Your Students Need It</dc:title>
  <dc:creator>Nancy Harris</dc:creator>
  <cp:lastModifiedBy>Nancy Harris</cp:lastModifiedBy>
  <cp:revision>8</cp:revision>
  <cp:lastPrinted>2011-10-06T23:29:40Z</cp:lastPrinted>
  <dcterms:created xsi:type="dcterms:W3CDTF">2011-10-06T23:23:01Z</dcterms:created>
  <dcterms:modified xsi:type="dcterms:W3CDTF">2011-10-06T23:29:52Z</dcterms:modified>
</cp:coreProperties>
</file>