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905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7085" autoAdjust="0"/>
  </p:normalViewPr>
  <p:slideViewPr>
    <p:cSldViewPr snapToGrid="0" snapToObjects="1">
      <p:cViewPr varScale="1">
        <p:scale>
          <a:sx n="146" d="100"/>
          <a:sy n="146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070888"/>
            <a:ext cx="5867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Teaching Analysis Poll</a:t>
            </a:r>
            <a:br>
              <a:rPr lang="en-US" sz="4800" dirty="0" smtClean="0"/>
            </a:br>
            <a:r>
              <a:rPr lang="en-US" sz="4800" dirty="0" smtClean="0"/>
              <a:t>&lt;Class Name&gt;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71" y="189033"/>
            <a:ext cx="5867400" cy="1472835"/>
          </a:xfrm>
        </p:spPr>
        <p:txBody>
          <a:bodyPr>
            <a:noAutofit/>
          </a:bodyPr>
          <a:lstStyle/>
          <a:p>
            <a:pPr algn="l"/>
            <a:endParaRPr lang="en-US" sz="3200" b="1" dirty="0"/>
          </a:p>
          <a:p>
            <a:pPr algn="l"/>
            <a:r>
              <a:rPr lang="en-US" sz="3200" b="1" dirty="0" smtClean="0"/>
              <a:t>Carol A. Hurney, Biology</a:t>
            </a:r>
          </a:p>
          <a:p>
            <a:pPr algn="l"/>
            <a:r>
              <a:rPr lang="en-US" sz="3200" b="1" dirty="0" smtClean="0"/>
              <a:t>Nancy Harris, Computer Science</a:t>
            </a:r>
            <a:endParaRPr lang="en-US" sz="32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936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Professor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17265688"/>
              </p:ext>
            </p:extLst>
          </p:nvPr>
        </p:nvGraphicFramePr>
        <p:xfrm>
          <a:off x="427192" y="1949450"/>
          <a:ext cx="8361060" cy="4358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8361"/>
                <a:gridCol w="56826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helps</a:t>
                      </a:r>
                      <a:r>
                        <a:rPr lang="en-US" baseline="0" dirty="0" smtClean="0"/>
                        <a:t>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Professors anecdotes &amp; style of teaching (not talking down to us) (4)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 grading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Throws out questions that 50% of the class gets wrong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incentives to participate (post-its)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willing to explain answers to any questions we have (2)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Clicker questions (7)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sessions before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exams (9)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hinders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&lt;professor&gt; can talk quickly and advance through slides too fast  (8)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she goes off topic (3)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doesn't stress the important facts on the slides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360">
                <a:tc>
                  <a:txBody>
                    <a:bodyPr/>
                    <a:lstStyle/>
                    <a:p>
                      <a:r>
                        <a:rPr lang="en-US" dirty="0" smtClean="0"/>
                        <a:t>What suggestions do you have to improve</a:t>
                      </a:r>
                      <a:r>
                        <a:rPr lang="en-US" baseline="0" dirty="0" smtClean="0"/>
                        <a:t>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slow down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the exam more than just 25 multiple choice questions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clicker questions modeled after test questions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sure the review is geared towards the test (a lot on the test that wasn't mentioned in the review)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081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&amp; </a:t>
            </a:r>
            <a:r>
              <a:rPr lang="en-US" dirty="0" err="1" smtClean="0"/>
              <a:t>PowerPoints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2661531"/>
              </p:ext>
            </p:extLst>
          </p:nvPr>
        </p:nvGraphicFramePr>
        <p:xfrm>
          <a:off x="427192" y="1866011"/>
          <a:ext cx="8361060" cy="457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737"/>
                <a:gridCol w="60213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helps</a:t>
                      </a:r>
                      <a:r>
                        <a:rPr lang="en-US" baseline="0" dirty="0" smtClean="0"/>
                        <a:t>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Power</a:t>
                      </a:r>
                      <a:r>
                        <a:rPr lang="en-US" sz="1600" baseline="0" dirty="0" smtClean="0"/>
                        <a:t>Point’s are clear and easy to understand (16)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hinders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No </a:t>
                      </a:r>
                      <a:r>
                        <a:rPr lang="en-US" sz="1600" dirty="0" err="1" smtClean="0"/>
                        <a:t>powerpoints</a:t>
                      </a:r>
                      <a:r>
                        <a:rPr lang="en-US" sz="1600" dirty="0" smtClean="0"/>
                        <a:t> before class (15)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err="1" smtClean="0"/>
                        <a:t>Powerpoints</a:t>
                      </a:r>
                      <a:r>
                        <a:rPr lang="en-US" sz="1600" baseline="0" dirty="0" smtClean="0"/>
                        <a:t> don’t have all of the information she discusses (2)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abbreviations on the slides cause confusion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360">
                <a:tc>
                  <a:txBody>
                    <a:bodyPr/>
                    <a:lstStyle/>
                    <a:p>
                      <a:r>
                        <a:rPr lang="en-US" dirty="0" smtClean="0"/>
                        <a:t>What suggestions do you have to improve</a:t>
                      </a:r>
                      <a:r>
                        <a:rPr lang="en-US" baseline="0" dirty="0" smtClean="0"/>
                        <a:t>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Post </a:t>
                      </a:r>
                      <a:r>
                        <a:rPr lang="en-US" sz="1600" dirty="0" err="1" smtClean="0"/>
                        <a:t>powerpoints</a:t>
                      </a:r>
                      <a:r>
                        <a:rPr lang="en-US" sz="1600" baseline="0" dirty="0" smtClean="0"/>
                        <a:t> before class (12)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Taking notes and reviewing </a:t>
                      </a:r>
                      <a:r>
                        <a:rPr lang="en-US" sz="1600" dirty="0" err="1" smtClean="0"/>
                        <a:t>powerpoints</a:t>
                      </a:r>
                      <a:r>
                        <a:rPr lang="en-US" sz="1600" dirty="0" smtClean="0"/>
                        <a:t> (12)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hinder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Not</a:t>
                      </a:r>
                      <a:r>
                        <a:rPr lang="en-US" sz="1600" baseline="0" dirty="0" smtClean="0"/>
                        <a:t> taking enough notes (5)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Don’t always review notes (</a:t>
                      </a:r>
                      <a:r>
                        <a:rPr lang="en-US" sz="1600" baseline="0" dirty="0" err="1" smtClean="0"/>
                        <a:t>ppts</a:t>
                      </a:r>
                      <a:r>
                        <a:rPr lang="en-US" sz="1600" baseline="0" dirty="0" smtClean="0"/>
                        <a:t>) as much as we should (3)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could you be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Take really good notes (3)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Study</a:t>
                      </a:r>
                      <a:r>
                        <a:rPr lang="en-US" sz="1600" baseline="0" dirty="0" smtClean="0"/>
                        <a:t> notes and </a:t>
                      </a:r>
                      <a:r>
                        <a:rPr lang="en-US" sz="1600" baseline="0" dirty="0" err="1" smtClean="0"/>
                        <a:t>ppts</a:t>
                      </a:r>
                      <a:r>
                        <a:rPr lang="en-US" sz="1600" baseline="0" dirty="0" smtClean="0"/>
                        <a:t> after class (13)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Compare notes with each other (4)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198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 &amp; Textbooks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50874610"/>
              </p:ext>
            </p:extLst>
          </p:nvPr>
        </p:nvGraphicFramePr>
        <p:xfrm>
          <a:off x="427192" y="1949450"/>
          <a:ext cx="8361060" cy="4389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737"/>
                <a:gridCol w="60213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helps</a:t>
                      </a:r>
                      <a:r>
                        <a:rPr lang="en-US" baseline="0" dirty="0" smtClean="0"/>
                        <a:t>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Case studies and real life examples (13)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hinders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The fact that</a:t>
                      </a:r>
                      <a:r>
                        <a:rPr lang="en-US" sz="1600" baseline="0" dirty="0" smtClean="0"/>
                        <a:t> there is no textbook (5)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360">
                <a:tc>
                  <a:txBody>
                    <a:bodyPr/>
                    <a:lstStyle/>
                    <a:p>
                      <a:r>
                        <a:rPr lang="en-US" dirty="0" smtClean="0"/>
                        <a:t>What suggestions do you have to improve</a:t>
                      </a:r>
                      <a:r>
                        <a:rPr lang="en-US" baseline="0" dirty="0" smtClean="0"/>
                        <a:t>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Take advantage of the textbook (1)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the page numbers from our book that correlate with our slides in the power point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err="1" smtClean="0"/>
                        <a:t>Rewatch</a:t>
                      </a:r>
                      <a:r>
                        <a:rPr lang="en-US" sz="1600" dirty="0" smtClean="0"/>
                        <a:t> posted </a:t>
                      </a:r>
                      <a:r>
                        <a:rPr lang="en-US" sz="1600" dirty="0" err="1" smtClean="0"/>
                        <a:t>youtube</a:t>
                      </a:r>
                      <a:r>
                        <a:rPr lang="en-US" sz="1600" baseline="0" dirty="0" smtClean="0"/>
                        <a:t> videos (3)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Some of us read the optional textbook as reinforcement (3)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hinder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 read or have the text book (but not required) (6)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Not reading the text (2)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could you be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Read</a:t>
                      </a:r>
                      <a:r>
                        <a:rPr lang="en-US" sz="1600" baseline="0" dirty="0" smtClean="0"/>
                        <a:t> the text more (2)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6363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Atmosphere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40077026"/>
              </p:ext>
            </p:extLst>
          </p:nvPr>
        </p:nvGraphicFramePr>
        <p:xfrm>
          <a:off x="427192" y="1711071"/>
          <a:ext cx="8361060" cy="4668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9738"/>
                <a:gridCol w="60813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helps</a:t>
                      </a:r>
                      <a:r>
                        <a:rPr lang="en-US" sz="1400" baseline="0" dirty="0" smtClean="0"/>
                        <a:t> your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 atmosphere &amp; makes learning fun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hinders your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large class size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have side conversations which is very distracting &amp; rude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facebook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texting) (4)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lot of unnecessary and repetitive questions from other students that break up the flow and waste time **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suggestions do you have to improve</a:t>
                      </a:r>
                      <a:r>
                        <a:rPr lang="en-US" sz="1400" baseline="0" dirty="0" smtClean="0"/>
                        <a:t>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policy on responding to questions that have already been answered three times but the student did not hear because they were not paying attention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more than one section so that the class size is smaller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you doing to improve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listening attentively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answering questions in class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Asking questions in class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you doing to hinder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don't focus 100% (zoning, texting, side conversations) (5)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 participate actively in class discussions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Don't ask enough relevant questions (3)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could you be doing to improve learning?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participate and be more engaged in class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 more questions and seek clarification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371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(Fridays)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8944413"/>
              </p:ext>
            </p:extLst>
          </p:nvPr>
        </p:nvGraphicFramePr>
        <p:xfrm>
          <a:off x="427192" y="1949450"/>
          <a:ext cx="8361060" cy="3596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737"/>
                <a:gridCol w="60213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hinders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Stating that this class is "optional", especially Fridays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attendance policy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attending class regularly (16)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hinder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attending class regularly,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especially Fridays (10)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could you be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to class 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although given the impression its optional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(7)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need to be more motivated to go to class even though it is our only MWF course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3710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Miscellaneous comments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9311908"/>
              </p:ext>
            </p:extLst>
          </p:nvPr>
        </p:nvGraphicFramePr>
        <p:xfrm>
          <a:off x="427192" y="1949450"/>
          <a:ext cx="8361060" cy="4389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737"/>
                <a:gridCol w="60213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helps</a:t>
                      </a:r>
                      <a:r>
                        <a:rPr lang="en-US" baseline="0" dirty="0" smtClean="0"/>
                        <a:t>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Media</a:t>
                      </a:r>
                      <a:r>
                        <a:rPr lang="en-US" sz="1600" baseline="0" dirty="0" smtClean="0"/>
                        <a:t> support package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hinders your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Not enough background</a:t>
                      </a:r>
                      <a:r>
                        <a:rPr lang="en-US" sz="1600" baseline="0" dirty="0" smtClean="0"/>
                        <a:t> information for non-majors taking the class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360">
                <a:tc>
                  <a:txBody>
                    <a:bodyPr/>
                    <a:lstStyle/>
                    <a:p>
                      <a:r>
                        <a:rPr lang="en-US" dirty="0" smtClean="0"/>
                        <a:t>What suggestions do you have to improve</a:t>
                      </a:r>
                      <a:r>
                        <a:rPr lang="en-US" baseline="0" dirty="0" smtClean="0"/>
                        <a:t>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doing to hinder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could you be doing to improve learning?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37107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157</TotalTime>
  <Words>829</Words>
  <Application>Microsoft Macintosh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Pixel</vt:lpstr>
      <vt:lpstr>Teaching Analysis Poll &lt;Class Name&gt;</vt:lpstr>
      <vt:lpstr>Your Professor</vt:lpstr>
      <vt:lpstr>Studying &amp; PowerPoints</vt:lpstr>
      <vt:lpstr>Case Studies &amp; Textbooks</vt:lpstr>
      <vt:lpstr>Class Atmosphere</vt:lpstr>
      <vt:lpstr>Attendance (Fridays)</vt:lpstr>
      <vt:lpstr>Miscellaneous comments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Analysis Poll</dc:title>
  <dc:creator>Carol Hurney</dc:creator>
  <cp:lastModifiedBy>Nancy Harris</cp:lastModifiedBy>
  <cp:revision>23</cp:revision>
  <dcterms:created xsi:type="dcterms:W3CDTF">2012-01-26T14:22:47Z</dcterms:created>
  <dcterms:modified xsi:type="dcterms:W3CDTF">2012-01-26T14:23:17Z</dcterms:modified>
</cp:coreProperties>
</file>