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Default Extension="pict" ContentType="image/pict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vml" ContentType="application/vnd.openxmlformats-officedocument.vmlDrawin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15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07446-41FF-A743-BD9D-548D9028C5A7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8F1-388A-A44C-9E86-6ED2F2B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07446-41FF-A743-BD9D-548D9028C5A7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8F1-388A-A44C-9E86-6ED2F2B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07446-41FF-A743-BD9D-548D9028C5A7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8F1-388A-A44C-9E86-6ED2F2B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07446-41FF-A743-BD9D-548D9028C5A7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8F1-388A-A44C-9E86-6ED2F2B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07446-41FF-A743-BD9D-548D9028C5A7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8F1-388A-A44C-9E86-6ED2F2B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07446-41FF-A743-BD9D-548D9028C5A7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8F1-388A-A44C-9E86-6ED2F2B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07446-41FF-A743-BD9D-548D9028C5A7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8F1-388A-A44C-9E86-6ED2F2B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07446-41FF-A743-BD9D-548D9028C5A7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8F1-388A-A44C-9E86-6ED2F2B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07446-41FF-A743-BD9D-548D9028C5A7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8F1-388A-A44C-9E86-6ED2F2B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07446-41FF-A743-BD9D-548D9028C5A7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8F1-388A-A44C-9E86-6ED2F2B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07446-41FF-A743-BD9D-548D9028C5A7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8F1-388A-A44C-9E86-6ED2F2B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07446-41FF-A743-BD9D-548D9028C5A7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FF8F1-388A-A44C-9E86-6ED2F2B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4.xml"/><Relationship Id="rId3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TAP-CSD301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Macintosh%20HD:Users:harrisnl:Documents:Data:Advising:2011:Outline%20of%20the%20TAP%20Consultant%20meeting.docx!OLE_LINK1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“Electronic Tap”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or how can we deal with large classes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76"/>
            <a:ext cx="8229600" cy="70445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</a:t>
            </a:r>
            <a:r>
              <a:rPr lang="en-US" dirty="0" smtClean="0"/>
              <a:t>protocol </a:t>
            </a:r>
            <a:r>
              <a:rPr lang="en-US" smtClean="0"/>
              <a:t>- prep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114" y="785729"/>
            <a:ext cx="8412686" cy="588383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One protocol (And we might count such as TAP as two </a:t>
            </a:r>
            <a:r>
              <a:rPr lang="en-US" dirty="0" err="1" smtClean="0"/>
              <a:t>TAPs</a:t>
            </a:r>
            <a:r>
              <a:rPr lang="en-US" dirty="0" smtClean="0"/>
              <a:t> for the consultant)</a:t>
            </a:r>
          </a:p>
          <a:p>
            <a:pPr lvl="0"/>
            <a:r>
              <a:rPr lang="en-US" dirty="0" smtClean="0"/>
              <a:t>Ask professor for two times. 15 minutes about a week before the discussion for students to get into large groups (8 people +-) and discuss the 6 areas. One student appointed as scribe and teacher leaves the room (Maybe prepare a </a:t>
            </a:r>
            <a:r>
              <a:rPr lang="en-US" dirty="0" smtClean="0">
                <a:hlinkClick r:id="rId2" action="ppaction://hlinksldjump"/>
              </a:rPr>
              <a:t>slide</a:t>
            </a:r>
            <a:r>
              <a:rPr lang="en-US" dirty="0" smtClean="0"/>
              <a:t> that the teacher can display?</a:t>
            </a:r>
            <a:r>
              <a:rPr lang="en-US" dirty="0" smtClean="0"/>
              <a:t>)</a:t>
            </a:r>
          </a:p>
          <a:p>
            <a:pPr lvl="0"/>
            <a:r>
              <a:rPr lang="en-US" dirty="0" smtClean="0"/>
              <a:t>Alternately, have the students do an electronic TAP individually.</a:t>
            </a:r>
            <a:r>
              <a:rPr lang="en-US" dirty="0" smtClean="0"/>
              <a:t> </a:t>
            </a:r>
            <a:endParaRPr lang="en-US" dirty="0" smtClean="0"/>
          </a:p>
          <a:p>
            <a:pPr lvl="0"/>
            <a:r>
              <a:rPr lang="en-US" dirty="0" smtClean="0"/>
              <a:t>Set </a:t>
            </a:r>
            <a:r>
              <a:rPr lang="en-US" dirty="0" smtClean="0"/>
              <a:t>time for the debrief (typical ½ hour TAP). </a:t>
            </a:r>
          </a:p>
          <a:p>
            <a:pPr lvl="0"/>
            <a:r>
              <a:rPr lang="en-US" dirty="0" smtClean="0"/>
              <a:t>Get list of student e-mails from professor for follow-up.</a:t>
            </a:r>
          </a:p>
          <a:p>
            <a:pPr lvl="0"/>
            <a:r>
              <a:rPr lang="en-US" dirty="0" smtClean="0"/>
              <a:t>During the first session students discuss. (Do they have the prompt sheets?)</a:t>
            </a:r>
          </a:p>
          <a:p>
            <a:pPr lvl="0"/>
            <a:r>
              <a:rPr lang="en-US" dirty="0" smtClean="0"/>
              <a:t>CFI consultant sends a note to all of the students: </a:t>
            </a:r>
            <a:r>
              <a:rPr lang="en-US" dirty="0" smtClean="0">
                <a:hlinkClick r:id="rId3" action="ppaction://hlinksldjump"/>
              </a:rPr>
              <a:t>4. Sample letter to students</a:t>
            </a:r>
            <a:r>
              <a:rPr lang="en-US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– Gather Info and 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Survey questions mimic TAP questions.</a:t>
            </a:r>
          </a:p>
          <a:p>
            <a:pPr lvl="0"/>
            <a:r>
              <a:rPr lang="en-US" dirty="0" smtClean="0"/>
              <a:t>Consultant is sent the results of the survey 2 days after the in class discussion.</a:t>
            </a:r>
          </a:p>
          <a:p>
            <a:pPr lvl="0"/>
            <a:r>
              <a:rPr lang="en-US" dirty="0" smtClean="0"/>
              <a:t>Consultant looks for themes in the answers and representative comments.  Puts together the “normal” report</a:t>
            </a:r>
          </a:p>
          <a:p>
            <a:pPr lvl="0"/>
            <a:r>
              <a:rPr lang="en-US" dirty="0" smtClean="0"/>
              <a:t>Puts together a </a:t>
            </a:r>
            <a:r>
              <a:rPr lang="en-US" dirty="0" smtClean="0">
                <a:hlinkClick r:id="rId2" action="ppaction://hlinkpres?slideindex=1&amp;slidetitle="/>
              </a:rPr>
              <a:t>Powerpoint</a:t>
            </a:r>
            <a:r>
              <a:rPr lang="en-US" dirty="0" smtClean="0"/>
              <a:t> centered around themes to facilitate discussion</a:t>
            </a:r>
          </a:p>
          <a:p>
            <a:pPr lvl="0"/>
            <a:r>
              <a:rPr lang="en-US" dirty="0" smtClean="0"/>
              <a:t>Conducts discussion and solicits further clarification from students.</a:t>
            </a:r>
          </a:p>
          <a:p>
            <a:pPr lvl="0"/>
            <a:r>
              <a:rPr lang="en-US" dirty="0" smtClean="0"/>
              <a:t>Adjusts report based on the discussion items.</a:t>
            </a:r>
          </a:p>
          <a:p>
            <a:pPr lvl="0"/>
            <a:r>
              <a:rPr lang="en-US" dirty="0" smtClean="0"/>
              <a:t>Consults with the faculty member as before.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15962">
            <a:off x="8137977" y="283395"/>
            <a:ext cx="723900" cy="838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725713" cy="12264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1714" y="1823357"/>
            <a:ext cx="835478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TODAY</a:t>
            </a:r>
          </a:p>
          <a:p>
            <a:r>
              <a:rPr lang="en-US" sz="2400" dirty="0" smtClean="0"/>
              <a:t>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Groups of 8-10 students each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Assign a scribe to take notes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Scribe should be available to post these to a follow-up survey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We will discuss the items in detail during a later class period</a:t>
            </a:r>
          </a:p>
          <a:p>
            <a:pPr>
              <a:buFont typeface="Arial"/>
              <a:buChar char="•"/>
            </a:pPr>
            <a:endParaRPr lang="en-US" sz="2400" dirty="0" smtClean="0"/>
          </a:p>
          <a:p>
            <a:r>
              <a:rPr lang="en-US" sz="2400" dirty="0" smtClean="0"/>
              <a:t>Questions – Please address them to&lt;TAP Consultant Name&gt; &lt;TAP Consultant@JMU.edu&gt;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40642" y="995624"/>
            <a:ext cx="5234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Teaching Analysis Poll – TAP 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letter to students</a:t>
            </a:r>
            <a:endParaRPr lang="en-US" dirty="0"/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110077" y="1662821"/>
          <a:ext cx="9024826" cy="3572327"/>
        </p:xfrm>
        <a:graphic>
          <a:graphicData uri="http://schemas.openxmlformats.org/presentationml/2006/ole">
            <p:oleObj spid="_x0000_s14339" name="Document" r:id="rId3" imgW="5486400" imgH="2171700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310</Words>
  <Application>Microsoft Macintosh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Macintosh HD:Users:harrisnl:Documents:Data:Advising:2011:Outline of the TAP Consultant meeting.docx!OLE_LINK1</vt:lpstr>
      <vt:lpstr>“Electronic Tap”</vt:lpstr>
      <vt:lpstr>Basic protocol - prep</vt:lpstr>
      <vt:lpstr>Protocol – Gather Info and Share</vt:lpstr>
      <vt:lpstr>Slide 4</vt:lpstr>
      <vt:lpstr>Sample letter to students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Harris</dc:creator>
  <cp:lastModifiedBy>Nancy Harris</cp:lastModifiedBy>
  <cp:revision>4</cp:revision>
  <dcterms:created xsi:type="dcterms:W3CDTF">2012-01-26T14:20:09Z</dcterms:created>
  <dcterms:modified xsi:type="dcterms:W3CDTF">2012-01-26T14:22:35Z</dcterms:modified>
</cp:coreProperties>
</file>