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D2360-5B9E-D940-8606-928F21AF1FEB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8A842-9E28-4344-9E31-D1C9A257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9144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 – 16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139</a:t>
                      </a:r>
                    </a:p>
                    <a:p>
                      <a:r>
                        <a:rPr lang="en-US" sz="1600" dirty="0" smtClean="0"/>
                        <a:t>one cluster</a:t>
                      </a:r>
                      <a:r>
                        <a:rPr lang="en-US" sz="1600" baseline="0" dirty="0" smtClean="0"/>
                        <a:t> 1</a:t>
                      </a:r>
                    </a:p>
                    <a:p>
                      <a:r>
                        <a:rPr lang="en-US" sz="1600" baseline="0" dirty="0" smtClean="0"/>
                        <a:t>need GWRTC 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 227</a:t>
                      </a:r>
                    </a:p>
                    <a:p>
                      <a:r>
                        <a:rPr lang="en-US" sz="1600" dirty="0" smtClean="0"/>
                        <a:t>GWRTC 103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other 3 credit gen-</a:t>
                      </a:r>
                      <a:r>
                        <a:rPr lang="en-US" sz="1600" dirty="0" err="1" smtClean="0"/>
                        <a:t>ed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postpone calculus 1 semester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925320"/>
          <a:ext cx="9144000" cy="14376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 – 14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139</a:t>
                      </a:r>
                    </a:p>
                    <a:p>
                      <a:r>
                        <a:rPr lang="en-US" sz="1600" dirty="0" smtClean="0"/>
                        <a:t>one cluster 1 </a:t>
                      </a:r>
                    </a:p>
                    <a:p>
                      <a:r>
                        <a:rPr lang="en-US" sz="1600" dirty="0" smtClean="0"/>
                        <a:t>have</a:t>
                      </a:r>
                      <a:r>
                        <a:rPr lang="en-US" sz="1600" baseline="0" dirty="0" smtClean="0"/>
                        <a:t> or are taking GWRTC 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 227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Calculus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3362960"/>
          <a:ext cx="9144000" cy="1925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</a:t>
                      </a:r>
                      <a:r>
                        <a:rPr lang="en-US" sz="1600" baseline="0" dirty="0" smtClean="0"/>
                        <a:t> – 16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 227 (or Math 245)</a:t>
                      </a:r>
                    </a:p>
                    <a:p>
                      <a:r>
                        <a:rPr lang="en-US" sz="1600" dirty="0" smtClean="0"/>
                        <a:t>one cluster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240</a:t>
                      </a:r>
                    </a:p>
                    <a:p>
                      <a:r>
                        <a:rPr lang="en-US" sz="1600" dirty="0" smtClean="0"/>
                        <a:t>CS228 (optional</a:t>
                      </a:r>
                      <a:r>
                        <a:rPr lang="en-US" sz="1600" baseline="0" dirty="0" smtClean="0"/>
                        <a:t> – could take FA)</a:t>
                      </a:r>
                    </a:p>
                    <a:p>
                      <a:r>
                        <a:rPr lang="en-US" sz="1600" baseline="0" dirty="0" smtClean="0"/>
                        <a:t>Calculus</a:t>
                      </a:r>
                    </a:p>
                    <a:p>
                      <a:r>
                        <a:rPr lang="en-US" sz="1600" baseline="0" dirty="0" smtClean="0"/>
                        <a:t>other cluster 1</a:t>
                      </a:r>
                    </a:p>
                    <a:p>
                      <a:r>
                        <a:rPr lang="en-US" sz="1600" baseline="0" dirty="0" smtClean="0"/>
                        <a:t>GWRTC103 or other gen-</a:t>
                      </a:r>
                      <a:r>
                        <a:rPr lang="en-US" sz="1600" baseline="0" dirty="0" err="1" smtClean="0"/>
                        <a:t>ed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baseline="0" dirty="0" smtClean="0"/>
                        <a:t>optional 350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5288280"/>
          <a:ext cx="9144000" cy="1569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4049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</a:t>
                      </a:r>
                      <a:r>
                        <a:rPr lang="en-US" sz="1600" baseline="0" dirty="0" smtClean="0"/>
                        <a:t> 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</a:t>
                      </a:r>
                      <a:r>
                        <a:rPr lang="en-US" sz="1600" baseline="0" dirty="0" smtClean="0"/>
                        <a:t> – 16 hours</a:t>
                      </a:r>
                      <a:endParaRPr lang="en-US" sz="1600" dirty="0"/>
                    </a:p>
                  </a:txBody>
                  <a:tcPr/>
                </a:tc>
              </a:tr>
              <a:tr h="11648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one cluster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227</a:t>
                      </a:r>
                    </a:p>
                    <a:p>
                      <a:r>
                        <a:rPr lang="en-US" sz="1600" dirty="0" smtClean="0"/>
                        <a:t>Calculus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optional 345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117</Words>
  <Application>Microsoft Macintosh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harris</dc:creator>
  <cp:lastModifiedBy>Nancy Harris</cp:lastModifiedBy>
  <cp:revision>5</cp:revision>
  <dcterms:created xsi:type="dcterms:W3CDTF">2011-10-19T22:29:18Z</dcterms:created>
  <dcterms:modified xsi:type="dcterms:W3CDTF">2011-10-19T22:30:18Z</dcterms:modified>
</cp:coreProperties>
</file>