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11A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2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7062EF3-BB45-BA4D-AF9F-7B8FCF24668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15B7654-CA1A-AD49-AD1B-6FB43DB032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Advising Group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26,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register on your own. </a:t>
            </a:r>
          </a:p>
          <a:p>
            <a:r>
              <a:rPr lang="en-US" dirty="0" smtClean="0"/>
              <a:t>You will have a registration appointment. 2 days. Right side of your </a:t>
            </a:r>
            <a:r>
              <a:rPr lang="en-US" dirty="0" err="1" smtClean="0"/>
              <a:t>e</a:t>
            </a:r>
            <a:r>
              <a:rPr lang="en-US" dirty="0" smtClean="0"/>
              <a:t>-campus Student Center.</a:t>
            </a:r>
          </a:p>
          <a:p>
            <a:r>
              <a:rPr lang="en-US" dirty="0" smtClean="0"/>
              <a:t>Register anytime during those 2 days (and no, don’t skip class to do it!).</a:t>
            </a:r>
          </a:p>
          <a:p>
            <a:r>
              <a:rPr lang="en-US" dirty="0" smtClean="0"/>
              <a:t>Check for holds. Holds prevent you from registering. Advisor hold is lifted on October 27.</a:t>
            </a:r>
          </a:p>
          <a:p>
            <a:r>
              <a:rPr lang="en-US" dirty="0" smtClean="0"/>
              <a:t>Most freshman begin registering about Nov 10.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been preregistered for your Cluster 1 classes. </a:t>
            </a:r>
          </a:p>
          <a:p>
            <a:r>
              <a:rPr lang="en-US" dirty="0" smtClean="0"/>
              <a:t>If you need to change these, SWAP don’t DROP!</a:t>
            </a:r>
          </a:p>
          <a:p>
            <a:r>
              <a:rPr lang="en-US" dirty="0" smtClean="0"/>
              <a:t>Seating is tight and you may lose your seat.</a:t>
            </a:r>
          </a:p>
          <a:p>
            <a:endParaRPr lang="en-US" dirty="0" smtClean="0"/>
          </a:p>
          <a:p>
            <a:r>
              <a:rPr lang="en-US" dirty="0" smtClean="0"/>
              <a:t>If you don’t finish Cluster 1 in spring, see me for a deferral form. There must be a good reason for the deferral.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</a:t>
            </a:r>
          </a:p>
          <a:p>
            <a:r>
              <a:rPr lang="en-US" dirty="0" smtClean="0"/>
              <a:t>Calculus</a:t>
            </a:r>
          </a:p>
          <a:p>
            <a:pPr lvl="1"/>
            <a:r>
              <a:rPr lang="en-US" dirty="0" smtClean="0"/>
              <a:t>&lt; 20 should be in Math 155 now</a:t>
            </a:r>
          </a:p>
          <a:p>
            <a:pPr lvl="1"/>
            <a:r>
              <a:rPr lang="en-US" dirty="0" smtClean="0"/>
              <a:t>&lt; 30 should take Math 231</a:t>
            </a:r>
          </a:p>
          <a:p>
            <a:pPr lvl="1"/>
            <a:r>
              <a:rPr lang="en-US" dirty="0" smtClean="0"/>
              <a:t>All others Math 235 </a:t>
            </a:r>
          </a:p>
          <a:p>
            <a:pPr lvl="1"/>
            <a:r>
              <a:rPr lang="en-US" dirty="0" smtClean="0"/>
              <a:t>All lead to a 2 semester sequence</a:t>
            </a:r>
          </a:p>
          <a:p>
            <a:r>
              <a:rPr lang="en-US" dirty="0" smtClean="0"/>
              <a:t>Statistics </a:t>
            </a:r>
          </a:p>
          <a:p>
            <a:pPr lvl="1"/>
            <a:r>
              <a:rPr lang="en-US" dirty="0" smtClean="0"/>
              <a:t>&lt; 16 take your calculus first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36</TotalTime>
  <Words>180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CS Advising Group Meeting</vt:lpstr>
      <vt:lpstr>Registering for classes</vt:lpstr>
      <vt:lpstr>Registering for Classes</vt:lpstr>
      <vt:lpstr>Math Placement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Advising Group Meeting</dc:title>
  <dc:creator>Nancy Harris</dc:creator>
  <cp:lastModifiedBy>Nancy Harris</cp:lastModifiedBy>
  <cp:revision>1</cp:revision>
  <dcterms:created xsi:type="dcterms:W3CDTF">2011-10-19T14:55:42Z</dcterms:created>
  <dcterms:modified xsi:type="dcterms:W3CDTF">2011-10-19T15:32:27Z</dcterms:modified>
</cp:coreProperties>
</file>