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4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11A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0" d="100"/>
          <a:sy n="140" d="100"/>
        </p:scale>
        <p:origin x="-15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7062EF3-BB45-BA4D-AF9F-7B8FCF246686}" type="datetimeFigureOut">
              <a:rPr lang="en-US" smtClean="0"/>
              <a:pPr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A15B7654-CA1A-AD49-AD1B-6FB43DB0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Advising Group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26,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register on your own. </a:t>
            </a:r>
          </a:p>
          <a:p>
            <a:r>
              <a:rPr lang="en-US" dirty="0" smtClean="0"/>
              <a:t>You will have a registration appointment. 2 days. Right side of your </a:t>
            </a:r>
            <a:r>
              <a:rPr lang="en-US" dirty="0" err="1" smtClean="0"/>
              <a:t>e</a:t>
            </a:r>
            <a:r>
              <a:rPr lang="en-US" dirty="0" smtClean="0"/>
              <a:t>-campus Student Center.</a:t>
            </a:r>
          </a:p>
          <a:p>
            <a:r>
              <a:rPr lang="en-US" dirty="0" smtClean="0"/>
              <a:t>Register anytime during those 2 days (and no, don’t skip class to do it!).</a:t>
            </a:r>
          </a:p>
          <a:p>
            <a:r>
              <a:rPr lang="en-US" dirty="0" smtClean="0"/>
              <a:t>Check for holds. Holds prevent you from registering. Advisor hold is lifted on October 27.</a:t>
            </a:r>
          </a:p>
          <a:p>
            <a:r>
              <a:rPr lang="en-US" dirty="0" smtClean="0"/>
              <a:t>Most freshman begin registering about Nov 10.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for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been preregistered for your Cluster 1 classes. </a:t>
            </a:r>
          </a:p>
          <a:p>
            <a:r>
              <a:rPr lang="en-US" dirty="0" smtClean="0"/>
              <a:t>If you need to change these, SWAP don’t DROP!</a:t>
            </a:r>
          </a:p>
          <a:p>
            <a:r>
              <a:rPr lang="en-US" dirty="0" smtClean="0"/>
              <a:t>Seating is tight and you may lose your seat.</a:t>
            </a:r>
          </a:p>
          <a:p>
            <a:endParaRPr lang="en-US" dirty="0" smtClean="0"/>
          </a:p>
          <a:p>
            <a:r>
              <a:rPr lang="en-US" dirty="0" smtClean="0"/>
              <a:t>If you don’t finish Cluster 1 in spring, see me for a deferral form. There must be a good reason for the deferral.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Components</a:t>
            </a:r>
          </a:p>
          <a:p>
            <a:r>
              <a:rPr lang="en-US" dirty="0" smtClean="0"/>
              <a:t>Calculus</a:t>
            </a:r>
          </a:p>
          <a:p>
            <a:pPr lvl="1"/>
            <a:r>
              <a:rPr lang="en-US" dirty="0" smtClean="0"/>
              <a:t>&lt; 20 should be in Math 155 now</a:t>
            </a:r>
          </a:p>
          <a:p>
            <a:pPr lvl="1"/>
            <a:r>
              <a:rPr lang="en-US" dirty="0" smtClean="0"/>
              <a:t>&lt; 30 should take Math 231</a:t>
            </a:r>
          </a:p>
          <a:p>
            <a:pPr lvl="1"/>
            <a:r>
              <a:rPr lang="en-US" dirty="0" smtClean="0"/>
              <a:t>All others Math 235 </a:t>
            </a:r>
          </a:p>
          <a:p>
            <a:pPr lvl="1"/>
            <a:r>
              <a:rPr lang="en-US" dirty="0" smtClean="0"/>
              <a:t>All lead to a 2 semester sequence</a:t>
            </a:r>
          </a:p>
          <a:p>
            <a:r>
              <a:rPr lang="en-US" dirty="0" smtClean="0"/>
              <a:t>Statistics </a:t>
            </a:r>
          </a:p>
          <a:p>
            <a:pPr lvl="1"/>
            <a:r>
              <a:rPr lang="en-US" dirty="0" smtClean="0"/>
              <a:t>&lt; 16 take your calculus first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0"/>
          <a:ext cx="9144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</a:t>
                      </a:r>
                      <a:r>
                        <a:rPr lang="en-US" sz="1600" baseline="0" dirty="0" smtClean="0"/>
                        <a:t> 1</a:t>
                      </a:r>
                    </a:p>
                    <a:p>
                      <a:r>
                        <a:rPr lang="en-US" sz="1600" baseline="0" dirty="0" smtClean="0"/>
                        <a:t>need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GWRTC 103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other 3 credit gen-</a:t>
                      </a:r>
                      <a:r>
                        <a:rPr lang="en-US" sz="1600" dirty="0" err="1" smtClean="0"/>
                        <a:t>ed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postpone calculus 1 semester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925320"/>
          <a:ext cx="9144000" cy="143764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 – 14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139</a:t>
                      </a:r>
                    </a:p>
                    <a:p>
                      <a:r>
                        <a:rPr lang="en-US" sz="1600" dirty="0" smtClean="0"/>
                        <a:t>one cluster 1 </a:t>
                      </a:r>
                    </a:p>
                    <a:p>
                      <a:r>
                        <a:rPr lang="en-US" sz="1600" dirty="0" smtClean="0"/>
                        <a:t>have</a:t>
                      </a:r>
                      <a:r>
                        <a:rPr lang="en-US" sz="1600" baseline="0" dirty="0" smtClean="0"/>
                        <a:t> or are taking GWRTC 103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3362960"/>
          <a:ext cx="9144000" cy="192532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 in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smtClean="0"/>
                        <a:t>CS/MATH </a:t>
                      </a:r>
                      <a:r>
                        <a:rPr lang="en-US" sz="1600" dirty="0" smtClean="0"/>
                        <a:t>227 (or Math 245)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240</a:t>
                      </a:r>
                    </a:p>
                    <a:p>
                      <a:r>
                        <a:rPr lang="en-US" sz="1600" dirty="0" smtClean="0"/>
                        <a:t>CS/MATH 228 (optional</a:t>
                      </a:r>
                      <a:r>
                        <a:rPr lang="en-US" sz="1600" baseline="0" dirty="0" smtClean="0"/>
                        <a:t> – could take FA)</a:t>
                      </a:r>
                    </a:p>
                    <a:p>
                      <a:r>
                        <a:rPr lang="en-US" sz="1600" baseline="0" dirty="0" smtClean="0"/>
                        <a:t>Calculus</a:t>
                      </a:r>
                    </a:p>
                    <a:p>
                      <a:r>
                        <a:rPr lang="en-US" sz="1600" baseline="0" dirty="0" smtClean="0"/>
                        <a:t>other cluster 1</a:t>
                      </a:r>
                    </a:p>
                    <a:p>
                      <a:r>
                        <a:rPr lang="en-US" sz="1600" baseline="0" dirty="0" smtClean="0"/>
                        <a:t>GWRTC103 or other gen-</a:t>
                      </a:r>
                      <a:r>
                        <a:rPr lang="en-US" sz="1600" baseline="0" dirty="0" err="1" smtClean="0"/>
                        <a:t>ed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optional 350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0" y="5288280"/>
          <a:ext cx="9144000" cy="17155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4049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Currently</a:t>
                      </a:r>
                      <a:r>
                        <a:rPr lang="en-US" sz="1600" baseline="0" dirty="0" smtClean="0"/>
                        <a:t> 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Spring</a:t>
                      </a:r>
                      <a:r>
                        <a:rPr lang="en-US" sz="1600" baseline="0" dirty="0" smtClean="0"/>
                        <a:t> – 16 hours</a:t>
                      </a:r>
                      <a:endParaRPr lang="en-US" sz="1600" dirty="0"/>
                    </a:p>
                  </a:txBody>
                  <a:tcPr/>
                </a:tc>
              </a:tr>
              <a:tr h="11648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239</a:t>
                      </a:r>
                    </a:p>
                    <a:p>
                      <a:r>
                        <a:rPr lang="en-US" sz="1600" dirty="0" smtClean="0"/>
                        <a:t>one cluster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CS/MATH 227</a:t>
                      </a:r>
                    </a:p>
                    <a:p>
                      <a:r>
                        <a:rPr lang="en-US" sz="1600" dirty="0" smtClean="0"/>
                        <a:t>Calculus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other cluster 1</a:t>
                      </a:r>
                    </a:p>
                    <a:p>
                      <a:r>
                        <a:rPr lang="en-US" sz="1600" dirty="0" smtClean="0"/>
                        <a:t>optional </a:t>
                      </a:r>
                      <a:r>
                        <a:rPr lang="en-US" sz="1600" dirty="0" smtClean="0"/>
                        <a:t>345</a:t>
                      </a:r>
                    </a:p>
                    <a:p>
                      <a:r>
                        <a:rPr lang="en-US" sz="1600" dirty="0" smtClean="0"/>
                        <a:t>other</a:t>
                      </a:r>
                      <a:r>
                        <a:rPr lang="en-US" sz="1600" baseline="0" dirty="0" smtClean="0"/>
                        <a:t> 3 credit gen-</a:t>
                      </a:r>
                      <a:r>
                        <a:rPr lang="en-US" sz="1600" baseline="0" dirty="0" err="1" smtClean="0"/>
                        <a:t>ed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day to drop a class is October 27 5pm.</a:t>
            </a:r>
          </a:p>
          <a:p>
            <a:r>
              <a:rPr lang="en-US" dirty="0" smtClean="0"/>
              <a:t>Midterm grades should be posted to </a:t>
            </a:r>
            <a:r>
              <a:rPr lang="en-US" dirty="0" err="1" smtClean="0"/>
              <a:t>e</a:t>
            </a:r>
            <a:r>
              <a:rPr lang="en-US" dirty="0" smtClean="0"/>
              <a:t>-campus tomorrow.</a:t>
            </a:r>
          </a:p>
          <a:p>
            <a:r>
              <a:rPr lang="en-US" dirty="0" smtClean="0"/>
              <a:t>Tech level 1 just do it. Holds after Thanksgiving so you cannot </a:t>
            </a:r>
            <a:r>
              <a:rPr lang="en-US" smtClean="0"/>
              <a:t>make changes.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618</TotalTime>
  <Words>354</Words>
  <Application>Microsoft Macintosh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Breeze</vt:lpstr>
      <vt:lpstr>CS Advising Group Meeting</vt:lpstr>
      <vt:lpstr>Registering for classes</vt:lpstr>
      <vt:lpstr>Registering for Classes</vt:lpstr>
      <vt:lpstr>Math Placement</vt:lpstr>
      <vt:lpstr>Slide 5</vt:lpstr>
      <vt:lpstr>Info 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Advising Group Meeting</dc:title>
  <dc:creator>Nancy Harris</dc:creator>
  <cp:lastModifiedBy>Nancy Harris</cp:lastModifiedBy>
  <cp:revision>5</cp:revision>
  <dcterms:created xsi:type="dcterms:W3CDTF">2011-10-24T20:59:17Z</dcterms:created>
  <dcterms:modified xsi:type="dcterms:W3CDTF">2011-10-25T01:09:01Z</dcterms:modified>
</cp:coreProperties>
</file>