
<file path=[Content_Types].xml><?xml version="1.0" encoding="utf-8"?>
<Types xmlns="http://schemas.openxmlformats.org/package/2006/content-types">
  <Override PartName="/ppt/notesSlides/notesSlide24.xml" ContentType="application/vnd.openxmlformats-officedocument.presentationml.notesSlide+xml"/>
  <Default Extension="rels" ContentType="application/vnd.openxmlformats-package.relationships+xml"/>
  <Override PartName="/ppt/slides/slide14.xml" ContentType="application/vnd.openxmlformats-officedocument.presentationml.slide+xml"/>
  <Override PartName="/ppt/notesSlides/notesSlide16.xml" ContentType="application/vnd.openxmlformats-officedocument.presentationml.notesSlide+xml"/>
  <Default Extension="xml" ContentType="application/xml"/>
  <Override PartName="/ppt/tableStyles.xml" ContentType="application/vnd.openxmlformats-officedocument.presentationml.tableStyles+xml"/>
  <Override PartName="/ppt/notesSlides/notesSlide31.xml" ContentType="application/vnd.openxmlformats-officedocument.presentationml.notesSlide+xml"/>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notesSlides/notesSlide23.xml" ContentType="application/vnd.openxmlformats-officedocument.presentationml.notesSlide+xml"/>
  <Override PartName="/ppt/slides/slide5.xml" ContentType="application/vnd.openxmlformats-officedocument.presentationml.slide+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notesSlides/notesSlide30.xml" ContentType="application/vnd.openxmlformats-officedocument.presentationml.notesSlide+xml"/>
  <Override PartName="/ppt/slides/slide27.xml" ContentType="application/vnd.openxmlformats-officedocument.presentationml.slide+xml"/>
  <Default Extension="vml" ContentType="application/vnd.openxmlformats-officedocument.vmlDrawing"/>
  <Override PartName="/ppt/notesSlides/notesSlide29.xml" ContentType="application/vnd.openxmlformats-officedocument.presentationml.notesSlide+xml"/>
  <Override PartName="/ppt/slides/slide20.xml" ContentType="application/vnd.openxmlformats-officedocument.presentationml.slide+xml"/>
  <Override PartName="/ppt/slides/slide36.xml" ContentType="application/vnd.openxmlformats-officedocument.presentationml.slide+xml"/>
  <Default Extension="emf" ContentType="image/x-emf"/>
  <Override PartName="/ppt/slides/slide4.xml" ContentType="application/vnd.openxmlformats-officedocument.presentationml.slide+xml"/>
  <Override PartName="/ppt/notesSlides/notesSlide22.xml" ContentType="application/vnd.openxmlformats-officedocument.presentationml.notesSlide+xml"/>
  <Override PartName="/ppt/slides/slide19.xml" ContentType="application/vnd.openxmlformats-officedocument.presentationml.slide+xml"/>
  <Override PartName="/ppt/notesSlides/notesSlide8.xml" ContentType="application/vnd.openxmlformats-officedocument.presentationml.notesSlide+xml"/>
  <Default Extension="png" ContentType="image/png"/>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43.xml" ContentType="application/vnd.openxmlformats-officedocument.presentationml.slide+xml"/>
  <Override PartName="/ppt/slides/slide26.xml" ContentType="application/vnd.openxmlformats-officedocument.presentationml.slide+xml"/>
  <Override PartName="/ppt/notesSlides/notesSlide28.xml" ContentType="application/vnd.openxmlformats-officedocument.presentationml.notesSlide+xml"/>
  <Override PartName="/ppt/slides/slide35.xml" ContentType="application/vnd.openxmlformats-officedocument.presentationml.slide+xml"/>
  <Override PartName="/ppt/notesSlides/notesSlide21.xml" ContentType="application/vnd.openxmlformats-officedocument.presentationml.notesSlide+xml"/>
  <Override PartName="/ppt/slides/slide3.xml" ContentType="application/vnd.openxmlformats-officedocument.presentationml.slide+xml"/>
  <Override PartName="/ppt/notesSlides/notesSlide37.xml" ContentType="application/vnd.openxmlformats-officedocument.presentationml.notes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35.xml" ContentType="application/vnd.openxmlformats-officedocument.presentationml.notesSlide+xml"/>
  <Override PartName="/ppt/notesSlides/notesSlide5.xml" ContentType="application/vnd.openxmlformats-officedocument.presentationml.notesSlide+xml"/>
  <Override PartName="/ppt/slides/slide42.xml" ContentType="application/vnd.openxmlformats-officedocument.presentationml.slide+xml"/>
  <Override PartName="/ppt/slides/slide25.xml" ContentType="application/vnd.openxmlformats-officedocument.presentationml.slide+xml"/>
  <Override PartName="/ppt/notesSlides/notesSlide27.xml" ContentType="application/vnd.openxmlformats-officedocument.presentationml.notes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notesSlides/notesSlide20.xml" ContentType="application/vnd.openxmlformats-officedocument.presentationml.notesSlide+xml"/>
  <Override PartName="/ppt/slides/slide2.xml" ContentType="application/vnd.openxmlformats-officedocument.presentationml.slide+xml"/>
  <Override PartName="/ppt/notesSlides/notesSlide36.xml" ContentType="application/vnd.openxmlformats-officedocument.presentationml.notesSlide+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notesSlides/notesSlide34.xml" ContentType="application/vnd.openxmlformats-officedocument.presentationml.notesSlide+xml"/>
  <Override PartName="/ppt/notesSlides/notesSlide4.xml" ContentType="application/vnd.openxmlformats-officedocument.presentationml.notesSlide+xml"/>
  <Override PartName="/ppt/slides/slide41.xml" ContentType="application/vnd.openxmlformats-officedocument.presentationml.slide+xml"/>
  <Override PartName="/ppt/slides/slide24.xml" ContentType="application/vnd.openxmlformats-officedocument.presentationml.slide+xml"/>
  <Override PartName="/ppt/notesSlides/notesSlide10.xml" ContentType="application/vnd.openxmlformats-officedocument.presentationml.notesSlide+xml"/>
  <Override PartName="/ppt/notesSlides/notesSlide26.xml" ContentType="application/vnd.openxmlformats-officedocument.presentationml.notes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notesSlides/notesSlide33.xml" ContentType="application/vnd.openxmlformats-officedocument.presentationml.notesSlide+xml"/>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notesSlides/notesSlide25.xml" ContentType="application/vnd.openxmlformats-officedocument.presentationml.notes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notesSlides/notesSlide17.xml" ContentType="application/vnd.openxmlformats-officedocument.presentationml.notesSlide+xml"/>
  <Default Extension="doc" ContentType="application/msword"/>
  <Override PartName="/ppt/notesSlides/notesSlide32.xml" ContentType="application/vnd.openxmlformats-officedocument.presentationml.notes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Lst>
  <p:notesMasterIdLst>
    <p:notesMasterId r:id="rId45"/>
  </p:notesMasterIdLst>
  <p:sldIdLst>
    <p:sldId id="267" r:id="rId2"/>
    <p:sldId id="332" r:id="rId3"/>
    <p:sldId id="333" r:id="rId4"/>
    <p:sldId id="257" r:id="rId5"/>
    <p:sldId id="269" r:id="rId6"/>
    <p:sldId id="276" r:id="rId7"/>
    <p:sldId id="334" r:id="rId8"/>
    <p:sldId id="281" r:id="rId9"/>
    <p:sldId id="282" r:id="rId10"/>
    <p:sldId id="283" r:id="rId11"/>
    <p:sldId id="284" r:id="rId12"/>
    <p:sldId id="279" r:id="rId13"/>
    <p:sldId id="278" r:id="rId14"/>
    <p:sldId id="306" r:id="rId15"/>
    <p:sldId id="273" r:id="rId16"/>
    <p:sldId id="310" r:id="rId17"/>
    <p:sldId id="309" r:id="rId18"/>
    <p:sldId id="311" r:id="rId19"/>
    <p:sldId id="313" r:id="rId20"/>
    <p:sldId id="297" r:id="rId21"/>
    <p:sldId id="293" r:id="rId22"/>
    <p:sldId id="295" r:id="rId23"/>
    <p:sldId id="298" r:id="rId24"/>
    <p:sldId id="329" r:id="rId25"/>
    <p:sldId id="274" r:id="rId26"/>
    <p:sldId id="314" r:id="rId27"/>
    <p:sldId id="315" r:id="rId28"/>
    <p:sldId id="331" r:id="rId29"/>
    <p:sldId id="316" r:id="rId30"/>
    <p:sldId id="317" r:id="rId31"/>
    <p:sldId id="318" r:id="rId32"/>
    <p:sldId id="320" r:id="rId33"/>
    <p:sldId id="321" r:id="rId34"/>
    <p:sldId id="319" r:id="rId35"/>
    <p:sldId id="322" r:id="rId36"/>
    <p:sldId id="323" r:id="rId37"/>
    <p:sldId id="326" r:id="rId38"/>
    <p:sldId id="327" r:id="rId39"/>
    <p:sldId id="328" r:id="rId40"/>
    <p:sldId id="324" r:id="rId41"/>
    <p:sldId id="301" r:id="rId42"/>
    <p:sldId id="330" r:id="rId43"/>
    <p:sldId id="325"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FFF99"/>
    <a:srgbClr val="CC99FF"/>
    <a:srgbClr val="CCFF99"/>
  </p:clrMru>
  <p:extLst>
    <p:ext uri="{E76CE94A-603C-4142-B9EB-6D1370010A27}">
      <p14:discardImageEditData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0"/>
    </p:ext>
    <p:ext uri="{D31A062A-798A-4329-ABDD-BBA856620510}">
      <p14:defaultImageDpi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0126" autoAdjust="0"/>
    <p:restoredTop sz="93460" autoAdjust="0"/>
  </p:normalViewPr>
  <p:slideViewPr>
    <p:cSldViewPr>
      <p:cViewPr varScale="1">
        <p:scale>
          <a:sx n="140" d="100"/>
          <a:sy n="140" d="100"/>
        </p:scale>
        <p:origin x="-1912" y="-96"/>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2.emf"/><Relationship Id="rId2" Type="http://schemas.openxmlformats.org/officeDocument/2006/relationships/image" Target="../media/image4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41B98E-0AF2-4418-A28E-A29C43E4BF3A}" type="datetimeFigureOut">
              <a:rPr lang="en-US" smtClean="0"/>
              <a:pPr/>
              <a:t>8/25/11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E3DE50-1B70-41EE-B28F-B9659AD7E970}" type="slidenum">
              <a:rPr lang="en-US" smtClean="0"/>
              <a:pPr/>
              <a:t>‹#›</a:t>
            </a:fld>
            <a:endParaRPr lang="en-US"/>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38005646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None/>
            </a:pPr>
            <a:r>
              <a:rPr lang="en-US" dirty="0" smtClean="0"/>
              <a:t>Some advisors</a:t>
            </a:r>
            <a:r>
              <a:rPr lang="en-US" baseline="0" dirty="0" smtClean="0"/>
              <a:t> are combining during the 1787 session.  This slide can show where you want your particular students to sit.  Or, if you are by yourself, just change to one listing of an advisor.</a:t>
            </a:r>
            <a:endParaRPr lang="en-US" dirty="0" smtClean="0"/>
          </a:p>
        </p:txBody>
      </p:sp>
      <p:sp>
        <p:nvSpPr>
          <p:cNvPr id="522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40DA33-7FEC-4ABA-AE4B-8154D5151403}" type="slidenum">
              <a:rPr lang="en-US" smtClean="0"/>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Advisors may want to adjust this as they see fit.</a:t>
            </a:r>
            <a:endParaRPr lang="en-US" dirty="0"/>
          </a:p>
        </p:txBody>
      </p:sp>
      <p:sp>
        <p:nvSpPr>
          <p:cNvPr id="4" name="Slide Number Placeholder 3"/>
          <p:cNvSpPr>
            <a:spLocks noGrp="1"/>
          </p:cNvSpPr>
          <p:nvPr>
            <p:ph type="sldNum" sz="quarter" idx="10"/>
          </p:nvPr>
        </p:nvSpPr>
        <p:spPr/>
        <p:txBody>
          <a:bodyPr/>
          <a:lstStyle/>
          <a:p>
            <a:fld id="{14E3DE50-1B70-41EE-B28F-B9659AD7E970}" type="slidenum">
              <a:rPr lang="en-US" smtClean="0"/>
              <a:pPr/>
              <a:t>14</a:t>
            </a:fld>
            <a:endParaRPr lang="en-US"/>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1784050794"/>
      </p:ext>
    </p:extLst>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 course, it is important to exercise</a:t>
            </a:r>
            <a:r>
              <a:rPr lang="en-US" baseline="0" dirty="0" smtClean="0"/>
              <a:t>, spend time with friends, do fun things.  All can be fit into the schedule since this is only looking at 40 hours within the week.</a:t>
            </a:r>
            <a:endParaRPr lang="en-US" dirty="0"/>
          </a:p>
        </p:txBody>
      </p:sp>
      <p:sp>
        <p:nvSpPr>
          <p:cNvPr id="4" name="Slide Number Placeholder 3"/>
          <p:cNvSpPr>
            <a:spLocks noGrp="1"/>
          </p:cNvSpPr>
          <p:nvPr>
            <p:ph type="sldNum" sz="quarter" idx="10"/>
          </p:nvPr>
        </p:nvSpPr>
        <p:spPr/>
        <p:txBody>
          <a:bodyPr/>
          <a:lstStyle/>
          <a:p>
            <a:fld id="{14E3DE50-1B70-41EE-B28F-B9659AD7E970}" type="slidenum">
              <a:rPr lang="en-US" smtClean="0"/>
              <a:pPr/>
              <a:t>15</a:t>
            </a:fld>
            <a:endParaRPr lang="en-US"/>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829946199"/>
      </p:ext>
    </p:extLst>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Classroom</a:t>
            </a:r>
            <a:r>
              <a:rPr lang="en-US" baseline="0" dirty="0" smtClean="0"/>
              <a:t> Behavior:</a:t>
            </a:r>
          </a:p>
          <a:p>
            <a:pPr marL="171450" indent="-171450">
              <a:buFont typeface="Arial" pitchFamily="34" charset="0"/>
              <a:buNone/>
            </a:pPr>
            <a:r>
              <a:rPr lang="en-US" baseline="0" dirty="0" smtClean="0"/>
              <a:t>Arrive early and be prepared to start class on time.</a:t>
            </a:r>
          </a:p>
          <a:p>
            <a:pPr marL="171450" indent="-171450">
              <a:buFont typeface="Arial" pitchFamily="34" charset="0"/>
              <a:buNone/>
            </a:pPr>
            <a:r>
              <a:rPr lang="en-US" baseline="0" dirty="0" smtClean="0"/>
              <a:t>Take Notes</a:t>
            </a:r>
          </a:p>
          <a:p>
            <a:pPr marL="171450" indent="-171450">
              <a:buFont typeface="Arial" pitchFamily="34" charset="0"/>
              <a:buNone/>
            </a:pPr>
            <a:r>
              <a:rPr lang="en-US" baseline="0" dirty="0" smtClean="0"/>
              <a:t>Ask Questions</a:t>
            </a:r>
          </a:p>
          <a:p>
            <a:pPr marL="171450" indent="-171450">
              <a:buFont typeface="Arial" pitchFamily="34" charset="0"/>
              <a:buNone/>
            </a:pPr>
            <a:r>
              <a:rPr lang="en-US" baseline="0" dirty="0" smtClean="0"/>
              <a:t>Engage in Discussion</a:t>
            </a:r>
            <a:endParaRPr lang="en-US" dirty="0"/>
          </a:p>
        </p:txBody>
      </p:sp>
      <p:sp>
        <p:nvSpPr>
          <p:cNvPr id="4" name="Slide Number Placeholder 3"/>
          <p:cNvSpPr>
            <a:spLocks noGrp="1"/>
          </p:cNvSpPr>
          <p:nvPr>
            <p:ph type="sldNum" sz="quarter" idx="10"/>
          </p:nvPr>
        </p:nvSpPr>
        <p:spPr/>
        <p:txBody>
          <a:bodyPr/>
          <a:lstStyle/>
          <a:p>
            <a:fld id="{14E3DE50-1B70-41EE-B28F-B9659AD7E970}" type="slidenum">
              <a:rPr lang="en-US" smtClean="0"/>
              <a:pPr/>
              <a:t>16</a:t>
            </a:fld>
            <a:endParaRPr lang="en-US"/>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1784050794"/>
      </p:ext>
    </p:extLst>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Syllabus</a:t>
            </a:r>
          </a:p>
          <a:p>
            <a:pPr marL="171450" indent="-171450">
              <a:buFont typeface="Arial" pitchFamily="34" charset="0"/>
              <a:buChar char="•"/>
            </a:pPr>
            <a:r>
              <a:rPr lang="en-US" dirty="0" smtClean="0"/>
              <a:t>Different Sections for each course – content is the same but how it’s taught is different</a:t>
            </a:r>
          </a:p>
          <a:p>
            <a:pPr marL="0" indent="0">
              <a:buFont typeface="Arial" pitchFamily="34" charset="0"/>
              <a:buNone/>
            </a:pPr>
            <a:endParaRPr lang="en-US" dirty="0" smtClean="0"/>
          </a:p>
        </p:txBody>
      </p:sp>
      <p:sp>
        <p:nvSpPr>
          <p:cNvPr id="4" name="Slide Number Placeholder 3"/>
          <p:cNvSpPr>
            <a:spLocks noGrp="1"/>
          </p:cNvSpPr>
          <p:nvPr>
            <p:ph type="sldNum" sz="quarter" idx="10"/>
          </p:nvPr>
        </p:nvSpPr>
        <p:spPr/>
        <p:txBody>
          <a:bodyPr/>
          <a:lstStyle/>
          <a:p>
            <a:fld id="{14E3DE50-1B70-41EE-B28F-B9659AD7E970}" type="slidenum">
              <a:rPr lang="en-US" smtClean="0"/>
              <a:pPr/>
              <a:t>17</a:t>
            </a:fld>
            <a:endParaRPr lang="en-US"/>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1784050794"/>
      </p:ext>
    </p:extLst>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Not all courses</a:t>
            </a:r>
            <a:r>
              <a:rPr lang="en-US" baseline="0" dirty="0" smtClean="0"/>
              <a:t> use Blackboard</a:t>
            </a:r>
            <a:endParaRPr lang="en-US" dirty="0" smtClean="0"/>
          </a:p>
          <a:p>
            <a:pPr marL="0" indent="0">
              <a:buFont typeface="Arial" pitchFamily="34" charset="0"/>
              <a:buNone/>
            </a:pPr>
            <a:endParaRPr lang="en-US" dirty="0" smtClean="0"/>
          </a:p>
        </p:txBody>
      </p:sp>
      <p:sp>
        <p:nvSpPr>
          <p:cNvPr id="4" name="Slide Number Placeholder 3"/>
          <p:cNvSpPr>
            <a:spLocks noGrp="1"/>
          </p:cNvSpPr>
          <p:nvPr>
            <p:ph type="sldNum" sz="quarter" idx="10"/>
          </p:nvPr>
        </p:nvSpPr>
        <p:spPr/>
        <p:txBody>
          <a:bodyPr/>
          <a:lstStyle/>
          <a:p>
            <a:fld id="{14E3DE50-1B70-41EE-B28F-B9659AD7E970}" type="slidenum">
              <a:rPr lang="en-US" smtClean="0"/>
              <a:pPr/>
              <a:t>18</a:t>
            </a:fld>
            <a:endParaRPr lang="en-US"/>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1784050794"/>
      </p:ext>
    </p:extLst>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r>
              <a:rPr lang="en-US" dirty="0" smtClean="0"/>
              <a:t>These are some of the learning centers on campus.  </a:t>
            </a:r>
          </a:p>
        </p:txBody>
      </p:sp>
      <p:sp>
        <p:nvSpPr>
          <p:cNvPr id="4" name="Slide Number Placeholder 3"/>
          <p:cNvSpPr>
            <a:spLocks noGrp="1"/>
          </p:cNvSpPr>
          <p:nvPr>
            <p:ph type="sldNum" sz="quarter" idx="10"/>
          </p:nvPr>
        </p:nvSpPr>
        <p:spPr/>
        <p:txBody>
          <a:bodyPr/>
          <a:lstStyle/>
          <a:p>
            <a:fld id="{14E3DE50-1B70-41EE-B28F-B9659AD7E970}" type="slidenum">
              <a:rPr lang="en-US" smtClean="0"/>
              <a:pPr/>
              <a:t>19</a:t>
            </a:fld>
            <a:endParaRPr lang="en-US"/>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1784050794"/>
      </p:ext>
    </p:extLst>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Learn to navigate the JMU website which has lots of important information.  Campus Directory</a:t>
            </a:r>
            <a:r>
              <a:rPr lang="en-US" baseline="0" dirty="0" smtClean="0"/>
              <a:t> helps you to find information about professors such as offices, emails, and phone numbers.</a:t>
            </a:r>
            <a:endParaRPr lang="en-US" dirty="0"/>
          </a:p>
        </p:txBody>
      </p:sp>
      <p:sp>
        <p:nvSpPr>
          <p:cNvPr id="4" name="Slide Number Placeholder 3"/>
          <p:cNvSpPr>
            <a:spLocks noGrp="1"/>
          </p:cNvSpPr>
          <p:nvPr>
            <p:ph type="sldNum" sz="quarter" idx="10"/>
          </p:nvPr>
        </p:nvSpPr>
        <p:spPr/>
        <p:txBody>
          <a:bodyPr/>
          <a:lstStyle/>
          <a:p>
            <a:fld id="{14E3DE50-1B70-41EE-B28F-B9659AD7E970}" type="slidenum">
              <a:rPr lang="en-US" smtClean="0"/>
              <a:pPr/>
              <a:t>20</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Please note under Announcements, the second paragraph</a:t>
            </a:r>
            <a:r>
              <a:rPr lang="en-US" baseline="0" dirty="0" smtClean="0"/>
              <a:t> describes how to set the default term for the class search; otherwise, it shows up as a different semester than the present one.</a:t>
            </a:r>
            <a:endParaRPr lang="en-US" dirty="0"/>
          </a:p>
        </p:txBody>
      </p:sp>
      <p:sp>
        <p:nvSpPr>
          <p:cNvPr id="4" name="Slide Number Placeholder 3"/>
          <p:cNvSpPr>
            <a:spLocks noGrp="1"/>
          </p:cNvSpPr>
          <p:nvPr>
            <p:ph type="sldNum" sz="quarter" idx="10"/>
          </p:nvPr>
        </p:nvSpPr>
        <p:spPr/>
        <p:txBody>
          <a:bodyPr/>
          <a:lstStyle/>
          <a:p>
            <a:fld id="{14E3DE50-1B70-41EE-B28F-B9659AD7E970}" type="slidenum">
              <a:rPr lang="en-US" smtClean="0"/>
              <a:pPr/>
              <a:t>21</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Ecampus can be used for much more than registering</a:t>
            </a:r>
            <a:r>
              <a:rPr lang="en-US" baseline="0" dirty="0" smtClean="0"/>
              <a:t> for classes.  Be sure that your dual enrollment and any credit from AP/IB have shown up on your transcript.</a:t>
            </a:r>
            <a:endParaRPr lang="en-US" dirty="0"/>
          </a:p>
        </p:txBody>
      </p:sp>
      <p:sp>
        <p:nvSpPr>
          <p:cNvPr id="4" name="Slide Number Placeholder 3"/>
          <p:cNvSpPr>
            <a:spLocks noGrp="1"/>
          </p:cNvSpPr>
          <p:nvPr>
            <p:ph type="sldNum" sz="quarter" idx="10"/>
          </p:nvPr>
        </p:nvSpPr>
        <p:spPr/>
        <p:txBody>
          <a:bodyPr/>
          <a:lstStyle/>
          <a:p>
            <a:fld id="{14E3DE50-1B70-41EE-B28F-B9659AD7E970}" type="slidenum">
              <a:rPr lang="en-US" smtClean="0"/>
              <a:pPr/>
              <a:t>22</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using the weekly calendar view, be sure to have the appropriate week showing at the top.  Block courses only show up in the dates they are offered.</a:t>
            </a:r>
            <a:endParaRPr lang="en-US" dirty="0"/>
          </a:p>
        </p:txBody>
      </p:sp>
      <p:sp>
        <p:nvSpPr>
          <p:cNvPr id="4" name="Slide Number Placeholder 3"/>
          <p:cNvSpPr>
            <a:spLocks noGrp="1"/>
          </p:cNvSpPr>
          <p:nvPr>
            <p:ph type="sldNum" sz="quarter" idx="10"/>
          </p:nvPr>
        </p:nvSpPr>
        <p:spPr/>
        <p:txBody>
          <a:bodyPr/>
          <a:lstStyle/>
          <a:p>
            <a:fld id="{14E3DE50-1B70-41EE-B28F-B9659AD7E970}" type="slidenum">
              <a:rPr lang="en-US" smtClean="0"/>
              <a:pPr/>
              <a:t>23</a:t>
            </a:fld>
            <a:endParaRPr lang="en-US"/>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826292254"/>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Being a student is a full-time job and you must be engaged in the process</a:t>
            </a:r>
            <a:r>
              <a:rPr lang="en-US" baseline="0" dirty="0" smtClean="0"/>
              <a:t> – not just keeping a seat.</a:t>
            </a:r>
          </a:p>
          <a:p>
            <a:endParaRPr lang="en-US" dirty="0"/>
          </a:p>
        </p:txBody>
      </p:sp>
      <p:sp>
        <p:nvSpPr>
          <p:cNvPr id="4" name="Slide Number Placeholder 3"/>
          <p:cNvSpPr>
            <a:spLocks noGrp="1"/>
          </p:cNvSpPr>
          <p:nvPr>
            <p:ph type="sldNum" sz="quarter" idx="10"/>
          </p:nvPr>
        </p:nvSpPr>
        <p:spPr/>
        <p:txBody>
          <a:bodyPr/>
          <a:lstStyle/>
          <a:p>
            <a:fld id="{14E3DE50-1B70-41EE-B28F-B9659AD7E970}" type="slidenum">
              <a:rPr lang="en-US" smtClean="0"/>
              <a:pPr/>
              <a:t>6</a:t>
            </a:fld>
            <a:endParaRPr lang="en-US"/>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1784050794"/>
      </p:ext>
    </p:extLst>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Should bookmark this page.  Note the dates and deadlines</a:t>
            </a:r>
            <a:r>
              <a:rPr lang="en-US" baseline="0" dirty="0" smtClean="0"/>
              <a:t> on the left hand side.</a:t>
            </a:r>
            <a:endParaRPr lang="en-US" dirty="0"/>
          </a:p>
        </p:txBody>
      </p:sp>
      <p:sp>
        <p:nvSpPr>
          <p:cNvPr id="4" name="Slide Number Placeholder 3"/>
          <p:cNvSpPr>
            <a:spLocks noGrp="1"/>
          </p:cNvSpPr>
          <p:nvPr>
            <p:ph type="sldNum" sz="quarter" idx="10"/>
          </p:nvPr>
        </p:nvSpPr>
        <p:spPr/>
        <p:txBody>
          <a:bodyPr/>
          <a:lstStyle/>
          <a:p>
            <a:fld id="{14E3DE50-1B70-41EE-B28F-B9659AD7E970}" type="slidenum">
              <a:rPr lang="en-US" smtClean="0"/>
              <a:pPr/>
              <a:t>24</a:t>
            </a:fld>
            <a:endParaRPr lang="en-US"/>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3516622646"/>
      </p:ext>
    </p:extLst>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your To Do List to start your semester.</a:t>
            </a:r>
            <a:endParaRPr lang="en-US" dirty="0"/>
          </a:p>
        </p:txBody>
      </p:sp>
      <p:sp>
        <p:nvSpPr>
          <p:cNvPr id="4" name="Slide Number Placeholder 3"/>
          <p:cNvSpPr>
            <a:spLocks noGrp="1"/>
          </p:cNvSpPr>
          <p:nvPr>
            <p:ph type="sldNum" sz="quarter" idx="10"/>
          </p:nvPr>
        </p:nvSpPr>
        <p:spPr/>
        <p:txBody>
          <a:bodyPr/>
          <a:lstStyle/>
          <a:p>
            <a:fld id="{14E3DE50-1B70-41EE-B28F-B9659AD7E970}" type="slidenum">
              <a:rPr lang="en-US" smtClean="0"/>
              <a:pPr/>
              <a:t>25</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Your </a:t>
            </a:r>
            <a:r>
              <a:rPr lang="en-US" dirty="0" err="1" smtClean="0"/>
              <a:t>mappy</a:t>
            </a:r>
            <a:r>
              <a:rPr lang="en-US" dirty="0" smtClean="0"/>
              <a:t> has the schedule for each day of Orientation.  The assessment</a:t>
            </a:r>
            <a:r>
              <a:rPr lang="en-US" baseline="0" dirty="0" smtClean="0"/>
              <a:t> times are on there under Friday, August 26.  Your specific time and location are on the label of your </a:t>
            </a:r>
            <a:r>
              <a:rPr lang="en-US" baseline="0" dirty="0" err="1" smtClean="0"/>
              <a:t>mappy</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14E3DE50-1B70-41EE-B28F-B9659AD7E970}" type="slidenum">
              <a:rPr lang="en-US" smtClean="0"/>
              <a:pPr/>
              <a:t>26</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Please go to the major and/of pre-health</a:t>
            </a:r>
            <a:r>
              <a:rPr lang="en-US" baseline="0" dirty="0" smtClean="0"/>
              <a:t> presentation on Saturday morning that applies to you.  If you are Undeclared, this is a great opportunity to find out about two different majors. </a:t>
            </a:r>
            <a:endParaRPr lang="en-US" dirty="0"/>
          </a:p>
        </p:txBody>
      </p:sp>
      <p:sp>
        <p:nvSpPr>
          <p:cNvPr id="4" name="Slide Number Placeholder 3"/>
          <p:cNvSpPr>
            <a:spLocks noGrp="1"/>
          </p:cNvSpPr>
          <p:nvPr>
            <p:ph type="sldNum" sz="quarter" idx="10"/>
          </p:nvPr>
        </p:nvSpPr>
        <p:spPr/>
        <p:txBody>
          <a:bodyPr/>
          <a:lstStyle/>
          <a:p>
            <a:fld id="{14E3DE50-1B70-41EE-B28F-B9659AD7E970}" type="slidenum">
              <a:rPr lang="en-US" smtClean="0"/>
              <a:pPr/>
              <a:t>27</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Please go to the major and/of pre-health</a:t>
            </a:r>
            <a:r>
              <a:rPr lang="en-US" baseline="0" dirty="0" smtClean="0"/>
              <a:t> presentation on Saturday morning that applies to you.  If you are Undeclared, this is a great opportunity to find out about two different majors. </a:t>
            </a:r>
            <a:endParaRPr lang="en-US" dirty="0"/>
          </a:p>
        </p:txBody>
      </p:sp>
      <p:sp>
        <p:nvSpPr>
          <p:cNvPr id="4" name="Slide Number Placeholder 3"/>
          <p:cNvSpPr>
            <a:spLocks noGrp="1"/>
          </p:cNvSpPr>
          <p:nvPr>
            <p:ph type="sldNum" sz="quarter" idx="10"/>
          </p:nvPr>
        </p:nvSpPr>
        <p:spPr/>
        <p:txBody>
          <a:bodyPr/>
          <a:lstStyle/>
          <a:p>
            <a:fld id="{14E3DE50-1B70-41EE-B28F-B9659AD7E970}" type="slidenum">
              <a:rPr lang="en-US" smtClean="0"/>
              <a:pPr/>
              <a:t>28</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Honor Code is an important</a:t>
            </a:r>
            <a:r>
              <a:rPr lang="en-US" baseline="0" dirty="0" smtClean="0"/>
              <a:t> aspect of being a student at JMU.  You can violate it if you do not know what it is.  Take the Honor Code as soon as possible.  You can take the Honor Code test from any computer.  We will review the tutorial at the end of this presentation.</a:t>
            </a:r>
            <a:endParaRPr lang="en-US" dirty="0"/>
          </a:p>
        </p:txBody>
      </p:sp>
      <p:sp>
        <p:nvSpPr>
          <p:cNvPr id="4" name="Slide Number Placeholder 3"/>
          <p:cNvSpPr>
            <a:spLocks noGrp="1"/>
          </p:cNvSpPr>
          <p:nvPr>
            <p:ph type="sldNum" sz="quarter" idx="10"/>
          </p:nvPr>
        </p:nvSpPr>
        <p:spPr/>
        <p:txBody>
          <a:bodyPr/>
          <a:lstStyle/>
          <a:p>
            <a:fld id="{14E3DE50-1B70-41EE-B28F-B9659AD7E970}" type="slidenum">
              <a:rPr lang="en-US" smtClean="0"/>
              <a:pPr/>
              <a:t>29</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 should have done Part</a:t>
            </a:r>
            <a:r>
              <a:rPr lang="en-US" baseline="0" dirty="0" smtClean="0"/>
              <a:t> One of the Alcohol-Wise in the summer.  The second part is due October 10.</a:t>
            </a:r>
            <a:endParaRPr lang="en-US" dirty="0"/>
          </a:p>
        </p:txBody>
      </p:sp>
      <p:sp>
        <p:nvSpPr>
          <p:cNvPr id="4" name="Slide Number Placeholder 3"/>
          <p:cNvSpPr>
            <a:spLocks noGrp="1"/>
          </p:cNvSpPr>
          <p:nvPr>
            <p:ph type="sldNum" sz="quarter" idx="10"/>
          </p:nvPr>
        </p:nvSpPr>
        <p:spPr/>
        <p:txBody>
          <a:bodyPr/>
          <a:lstStyle/>
          <a:p>
            <a:fld id="{14E3DE50-1B70-41EE-B28F-B9659AD7E970}" type="slidenum">
              <a:rPr lang="en-US" smtClean="0"/>
              <a:pPr/>
              <a:t>30</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a:t>
            </a:r>
            <a:r>
              <a:rPr lang="en-US" baseline="0" dirty="0" smtClean="0"/>
              <a:t> would be smart to take these tests sooner rather than later since they help you with the courses you are taking your first semester.</a:t>
            </a:r>
            <a:endParaRPr lang="en-US" dirty="0"/>
          </a:p>
        </p:txBody>
      </p:sp>
      <p:sp>
        <p:nvSpPr>
          <p:cNvPr id="4" name="Slide Number Placeholder 3"/>
          <p:cNvSpPr>
            <a:spLocks noGrp="1"/>
          </p:cNvSpPr>
          <p:nvPr>
            <p:ph type="sldNum" sz="quarter" idx="10"/>
          </p:nvPr>
        </p:nvSpPr>
        <p:spPr/>
        <p:txBody>
          <a:bodyPr/>
          <a:lstStyle/>
          <a:p>
            <a:fld id="{14E3DE50-1B70-41EE-B28F-B9659AD7E970}" type="slidenum">
              <a:rPr lang="en-US" smtClean="0"/>
              <a:pPr/>
              <a:t>31</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 can only take the Tech Level I and ISST tests</a:t>
            </a:r>
            <a:r>
              <a:rPr lang="en-US" baseline="0" dirty="0" smtClean="0"/>
              <a:t> in Ashby Lab during the designated hours.</a:t>
            </a:r>
            <a:endParaRPr lang="en-US" dirty="0"/>
          </a:p>
        </p:txBody>
      </p:sp>
      <p:sp>
        <p:nvSpPr>
          <p:cNvPr id="4" name="Slide Number Placeholder 3"/>
          <p:cNvSpPr>
            <a:spLocks noGrp="1"/>
          </p:cNvSpPr>
          <p:nvPr>
            <p:ph type="sldNum" sz="quarter" idx="10"/>
          </p:nvPr>
        </p:nvSpPr>
        <p:spPr/>
        <p:txBody>
          <a:bodyPr/>
          <a:lstStyle/>
          <a:p>
            <a:fld id="{14E3DE50-1B70-41EE-B28F-B9659AD7E970}" type="slidenum">
              <a:rPr lang="en-US" smtClean="0"/>
              <a:pPr/>
              <a:t>33</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 you can go online through ecampus</a:t>
            </a:r>
            <a:r>
              <a:rPr lang="en-US" baseline="0" dirty="0" smtClean="0"/>
              <a:t> on your own to swap the days and times of a class that you are currently in.  If you want to change to a different class, you need your advisor’s signature and you must take the form to the Registrar’s Office on 3</a:t>
            </a:r>
            <a:r>
              <a:rPr lang="en-US" baseline="30000" dirty="0" smtClean="0"/>
              <a:t>rd</a:t>
            </a:r>
            <a:r>
              <a:rPr lang="en-US" baseline="0" dirty="0" smtClean="0"/>
              <a:t> floor Warren.</a:t>
            </a:r>
            <a:endParaRPr lang="en-US" dirty="0"/>
          </a:p>
        </p:txBody>
      </p:sp>
      <p:sp>
        <p:nvSpPr>
          <p:cNvPr id="4" name="Slide Number Placeholder 3"/>
          <p:cNvSpPr>
            <a:spLocks noGrp="1"/>
          </p:cNvSpPr>
          <p:nvPr>
            <p:ph type="sldNum" sz="quarter" idx="10"/>
          </p:nvPr>
        </p:nvSpPr>
        <p:spPr/>
        <p:txBody>
          <a:bodyPr/>
          <a:lstStyle/>
          <a:p>
            <a:fld id="{14E3DE50-1B70-41EE-B28F-B9659AD7E970}" type="slidenum">
              <a:rPr lang="en-US" smtClean="0"/>
              <a:pPr/>
              <a:t>34</a:t>
            </a:fld>
            <a:endParaRPr lang="en-US"/>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3516087438"/>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Being a student is a full-time job and you must be engaged in the process</a:t>
            </a:r>
            <a:r>
              <a:rPr lang="en-US" baseline="0" dirty="0" smtClean="0"/>
              <a:t> – not just keeping a seat.</a:t>
            </a:r>
          </a:p>
          <a:p>
            <a:endParaRPr lang="en-US" dirty="0"/>
          </a:p>
        </p:txBody>
      </p:sp>
      <p:sp>
        <p:nvSpPr>
          <p:cNvPr id="4" name="Slide Number Placeholder 3"/>
          <p:cNvSpPr>
            <a:spLocks noGrp="1"/>
          </p:cNvSpPr>
          <p:nvPr>
            <p:ph type="sldNum" sz="quarter" idx="10"/>
          </p:nvPr>
        </p:nvSpPr>
        <p:spPr/>
        <p:txBody>
          <a:bodyPr/>
          <a:lstStyle/>
          <a:p>
            <a:fld id="{14E3DE50-1B70-41EE-B28F-B9659AD7E970}" type="slidenum">
              <a:rPr lang="en-US" smtClean="0"/>
              <a:pPr/>
              <a:t>7</a:t>
            </a:fld>
            <a:endParaRPr lang="en-US"/>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1784050794"/>
      </p:ext>
    </p:extLst>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last</a:t>
            </a:r>
            <a:r>
              <a:rPr lang="en-US" baseline="0" dirty="0" smtClean="0"/>
              <a:t> day to drop or add a course or swap a section is Tuesday, Sept. 6 at 5:00pm</a:t>
            </a:r>
            <a:endParaRPr lang="en-US" dirty="0"/>
          </a:p>
        </p:txBody>
      </p:sp>
      <p:sp>
        <p:nvSpPr>
          <p:cNvPr id="4" name="Slide Number Placeholder 3"/>
          <p:cNvSpPr>
            <a:spLocks noGrp="1"/>
          </p:cNvSpPr>
          <p:nvPr>
            <p:ph type="sldNum" sz="quarter" idx="10"/>
          </p:nvPr>
        </p:nvSpPr>
        <p:spPr/>
        <p:txBody>
          <a:bodyPr/>
          <a:lstStyle/>
          <a:p>
            <a:fld id="{14E3DE50-1B70-41EE-B28F-B9659AD7E970}" type="slidenum">
              <a:rPr lang="en-US" smtClean="0"/>
              <a:pPr/>
              <a:t>35</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help</a:t>
            </a:r>
            <a:r>
              <a:rPr lang="en-US" baseline="0" dirty="0" smtClean="0"/>
              <a:t> with your schedule changes, special times have been set up at Hillside Lab (where you took the Orientation survey this summer) for you to bring your course adjustment form with your advisor’s signature and a copy of your schedule.</a:t>
            </a:r>
            <a:endParaRPr lang="en-US" dirty="0"/>
          </a:p>
        </p:txBody>
      </p:sp>
      <p:sp>
        <p:nvSpPr>
          <p:cNvPr id="4" name="Slide Number Placeholder 3"/>
          <p:cNvSpPr>
            <a:spLocks noGrp="1"/>
          </p:cNvSpPr>
          <p:nvPr>
            <p:ph type="sldNum" sz="quarter" idx="10"/>
          </p:nvPr>
        </p:nvSpPr>
        <p:spPr/>
        <p:txBody>
          <a:bodyPr/>
          <a:lstStyle/>
          <a:p>
            <a:fld id="{14E3DE50-1B70-41EE-B28F-B9659AD7E970}" type="slidenum">
              <a:rPr lang="en-US" smtClean="0"/>
              <a:pPr/>
              <a:t>36</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Health Sciences Dept. has a deadline for the fall semester to declare one of these majors:</a:t>
            </a:r>
            <a:r>
              <a:rPr lang="en-US" baseline="0" dirty="0" smtClean="0"/>
              <a:t>  Athletic Training, Dietetics, Health Sciences, and Health Services Administration.  After this deadline, you will need to wait until the spring semester to declare any of these majors.  In all of these majors, you have to be declared in order to register for certain classes—registration for the spring semester is held in November.</a:t>
            </a:r>
            <a:endParaRPr lang="en-US" dirty="0"/>
          </a:p>
        </p:txBody>
      </p:sp>
      <p:sp>
        <p:nvSpPr>
          <p:cNvPr id="4" name="Slide Number Placeholder 3"/>
          <p:cNvSpPr>
            <a:spLocks noGrp="1"/>
          </p:cNvSpPr>
          <p:nvPr>
            <p:ph type="sldNum" sz="quarter" idx="10"/>
          </p:nvPr>
        </p:nvSpPr>
        <p:spPr/>
        <p:txBody>
          <a:bodyPr/>
          <a:lstStyle/>
          <a:p>
            <a:fld id="{14E3DE50-1B70-41EE-B28F-B9659AD7E970}" type="slidenum">
              <a:rPr lang="en-US" smtClean="0"/>
              <a:pPr/>
              <a:t>37</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After this deadline, you have to submit a portfolio</a:t>
            </a:r>
            <a:r>
              <a:rPr lang="en-US" baseline="0" dirty="0" smtClean="0"/>
              <a:t> for review in order to declare the major.</a:t>
            </a:r>
            <a:endParaRPr lang="en-US" dirty="0"/>
          </a:p>
        </p:txBody>
      </p:sp>
      <p:sp>
        <p:nvSpPr>
          <p:cNvPr id="4" name="Slide Number Placeholder 3"/>
          <p:cNvSpPr>
            <a:spLocks noGrp="1"/>
          </p:cNvSpPr>
          <p:nvPr>
            <p:ph type="sldNum" sz="quarter" idx="10"/>
          </p:nvPr>
        </p:nvSpPr>
        <p:spPr/>
        <p:txBody>
          <a:bodyPr/>
          <a:lstStyle/>
          <a:p>
            <a:fld id="{14E3DE50-1B70-41EE-B28F-B9659AD7E970}" type="slidenum">
              <a:rPr lang="en-US" smtClean="0"/>
              <a:pPr/>
              <a:t>38</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Change</a:t>
            </a:r>
            <a:r>
              <a:rPr lang="en-US" baseline="0" dirty="0" smtClean="0"/>
              <a:t> or Declaration of Major form is online on the Registrar’s website.  You must complete the top line, your academic level is First Semester Freshman no matter how much credit you brought into the university.  Your current major must be listed next to First Major and check the box that says drop.  Under New, you must list the major and degree (if you know which one you are pursuing), and you must obtain the department head’s signature and your freshman advisor’s signature and then take the form to the Registrar’s Office on 3</a:t>
            </a:r>
            <a:r>
              <a:rPr lang="en-US" baseline="30000" dirty="0" smtClean="0"/>
              <a:t>rd</a:t>
            </a:r>
            <a:r>
              <a:rPr lang="en-US" baseline="0" dirty="0" smtClean="0"/>
              <a:t> floor Wilson.</a:t>
            </a:r>
            <a:endParaRPr lang="en-US" dirty="0"/>
          </a:p>
        </p:txBody>
      </p:sp>
      <p:sp>
        <p:nvSpPr>
          <p:cNvPr id="4" name="Slide Number Placeholder 3"/>
          <p:cNvSpPr>
            <a:spLocks noGrp="1"/>
          </p:cNvSpPr>
          <p:nvPr>
            <p:ph type="sldNum" sz="quarter" idx="10"/>
          </p:nvPr>
        </p:nvSpPr>
        <p:spPr/>
        <p:txBody>
          <a:bodyPr/>
          <a:lstStyle/>
          <a:p>
            <a:fld id="{14E3DE50-1B70-41EE-B28F-B9659AD7E970}" type="slidenum">
              <a:rPr lang="en-US" smtClean="0"/>
              <a:pPr/>
              <a:t>39</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Advisors will want to adjust this slide to note when they will be able to meet with students.</a:t>
            </a:r>
            <a:endParaRPr lang="en-US" dirty="0"/>
          </a:p>
        </p:txBody>
      </p:sp>
      <p:sp>
        <p:nvSpPr>
          <p:cNvPr id="4" name="Slide Number Placeholder 3"/>
          <p:cNvSpPr>
            <a:spLocks noGrp="1"/>
          </p:cNvSpPr>
          <p:nvPr>
            <p:ph type="sldNum" sz="quarter" idx="10"/>
          </p:nvPr>
        </p:nvSpPr>
        <p:spPr/>
        <p:txBody>
          <a:bodyPr/>
          <a:lstStyle/>
          <a:p>
            <a:fld id="{14E3DE50-1B70-41EE-B28F-B9659AD7E970}" type="slidenum">
              <a:rPr lang="en-US" smtClean="0"/>
              <a:pPr/>
              <a:t>40</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E3DE50-1B70-41EE-B28F-B9659AD7E970}" type="slidenum">
              <a:rPr lang="en-US" smtClean="0"/>
              <a:pPr/>
              <a:t>41</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the time for you to talk individually with students about schedule changes and to complete the course adjustment forms so that they can take them to Hillside Lab on Friday.</a:t>
            </a:r>
            <a:endParaRPr lang="en-US" dirty="0"/>
          </a:p>
        </p:txBody>
      </p:sp>
      <p:sp>
        <p:nvSpPr>
          <p:cNvPr id="4" name="Slide Number Placeholder 3"/>
          <p:cNvSpPr>
            <a:spLocks noGrp="1"/>
          </p:cNvSpPr>
          <p:nvPr>
            <p:ph type="sldNum" sz="quarter" idx="10"/>
          </p:nvPr>
        </p:nvSpPr>
        <p:spPr/>
        <p:txBody>
          <a:bodyPr/>
          <a:lstStyle/>
          <a:p>
            <a:fld id="{14E3DE50-1B70-41EE-B28F-B9659AD7E970}" type="slidenum">
              <a:rPr lang="en-US" smtClean="0"/>
              <a:pPr/>
              <a:t>43</a:t>
            </a:fld>
            <a:endParaRPr lang="en-US"/>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1248164059"/>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Pick a variety of courses that are challenging.  These slides show a variety of classroom settings or projects.</a:t>
            </a:r>
          </a:p>
        </p:txBody>
      </p:sp>
      <p:sp>
        <p:nvSpPr>
          <p:cNvPr id="4" name="Slide Number Placeholder 3"/>
          <p:cNvSpPr>
            <a:spLocks noGrp="1"/>
          </p:cNvSpPr>
          <p:nvPr>
            <p:ph type="sldNum" sz="quarter" idx="10"/>
          </p:nvPr>
        </p:nvSpPr>
        <p:spPr/>
        <p:txBody>
          <a:bodyPr/>
          <a:lstStyle/>
          <a:p>
            <a:fld id="{14E3DE50-1B70-41EE-B28F-B9659AD7E970}" type="slidenum">
              <a:rPr lang="en-US" smtClean="0"/>
              <a:pPr/>
              <a:t>8</a:t>
            </a:fld>
            <a:endParaRPr lang="en-US"/>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1784050794"/>
      </p:ext>
    </p:extLst>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Connect theories to practice</a:t>
            </a:r>
            <a:r>
              <a:rPr lang="en-US" baseline="0" dirty="0" smtClean="0"/>
              <a:t> through independent research projects, internships, clubs and organizations, and service learning</a:t>
            </a:r>
          </a:p>
          <a:p>
            <a:pPr marL="171450" indent="-171450">
              <a:buFont typeface="Arial" pitchFamily="34" charset="0"/>
              <a:buChar char="•"/>
            </a:pPr>
            <a:r>
              <a:rPr lang="en-US" baseline="0" dirty="0" smtClean="0"/>
              <a:t>Gain perspectives outside the U.S. – study abroad, foreign language courses, courses about global issues and other countries</a:t>
            </a:r>
            <a:endParaRPr lang="en-US" dirty="0" smtClean="0"/>
          </a:p>
        </p:txBody>
      </p:sp>
      <p:sp>
        <p:nvSpPr>
          <p:cNvPr id="4" name="Slide Number Placeholder 3"/>
          <p:cNvSpPr>
            <a:spLocks noGrp="1"/>
          </p:cNvSpPr>
          <p:nvPr>
            <p:ph type="sldNum" sz="quarter" idx="10"/>
          </p:nvPr>
        </p:nvSpPr>
        <p:spPr/>
        <p:txBody>
          <a:bodyPr/>
          <a:lstStyle/>
          <a:p>
            <a:fld id="{14E3DE50-1B70-41EE-B28F-B9659AD7E970}" type="slidenum">
              <a:rPr lang="en-US" smtClean="0"/>
              <a:pPr/>
              <a:t>9</a:t>
            </a:fld>
            <a:endParaRPr lang="en-US"/>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1784050794"/>
      </p:ext>
    </p:extLst>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Taking</a:t>
            </a:r>
            <a:r>
              <a:rPr lang="en-US" baseline="0" dirty="0" smtClean="0"/>
              <a:t> responsibility and gaining independence</a:t>
            </a:r>
          </a:p>
          <a:p>
            <a:pPr marL="171450" indent="-171450">
              <a:buFont typeface="Arial" pitchFamily="34" charset="0"/>
              <a:buChar char="•"/>
            </a:pPr>
            <a:r>
              <a:rPr lang="en-US" baseline="0" dirty="0" smtClean="0"/>
              <a:t>Take care of you – make friends and take care of your health and wellbeing</a:t>
            </a:r>
          </a:p>
        </p:txBody>
      </p:sp>
      <p:sp>
        <p:nvSpPr>
          <p:cNvPr id="4" name="Slide Number Placeholder 3"/>
          <p:cNvSpPr>
            <a:spLocks noGrp="1"/>
          </p:cNvSpPr>
          <p:nvPr>
            <p:ph type="sldNum" sz="quarter" idx="10"/>
          </p:nvPr>
        </p:nvSpPr>
        <p:spPr/>
        <p:txBody>
          <a:bodyPr/>
          <a:lstStyle/>
          <a:p>
            <a:fld id="{14E3DE50-1B70-41EE-B28F-B9659AD7E970}" type="slidenum">
              <a:rPr lang="en-US" smtClean="0"/>
              <a:pPr/>
              <a:t>10</a:t>
            </a:fld>
            <a:endParaRPr lang="en-US"/>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1784050794"/>
      </p:ext>
    </p:extLst>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Build</a:t>
            </a:r>
            <a:r>
              <a:rPr lang="en-US" baseline="0" dirty="0" smtClean="0"/>
              <a:t> skills and gain professional experience</a:t>
            </a:r>
            <a:endParaRPr lang="en-US" dirty="0"/>
          </a:p>
        </p:txBody>
      </p:sp>
      <p:sp>
        <p:nvSpPr>
          <p:cNvPr id="4" name="Slide Number Placeholder 3"/>
          <p:cNvSpPr>
            <a:spLocks noGrp="1"/>
          </p:cNvSpPr>
          <p:nvPr>
            <p:ph type="sldNum" sz="quarter" idx="10"/>
          </p:nvPr>
        </p:nvSpPr>
        <p:spPr/>
        <p:txBody>
          <a:bodyPr/>
          <a:lstStyle/>
          <a:p>
            <a:fld id="{14E3DE50-1B70-41EE-B28F-B9659AD7E970}" type="slidenum">
              <a:rPr lang="en-US" smtClean="0"/>
              <a:pPr/>
              <a:t>11</a:t>
            </a:fld>
            <a:endParaRPr lang="en-US"/>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1784050794"/>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goal is to</a:t>
            </a:r>
            <a:r>
              <a:rPr lang="en-US" baseline="0" dirty="0" smtClean="0"/>
              <a:t> get you here…</a:t>
            </a:r>
            <a:endParaRPr lang="en-US" dirty="0"/>
          </a:p>
        </p:txBody>
      </p:sp>
      <p:sp>
        <p:nvSpPr>
          <p:cNvPr id="4" name="Slide Number Placeholder 3"/>
          <p:cNvSpPr>
            <a:spLocks noGrp="1"/>
          </p:cNvSpPr>
          <p:nvPr>
            <p:ph type="sldNum" sz="quarter" idx="10"/>
          </p:nvPr>
        </p:nvSpPr>
        <p:spPr/>
        <p:txBody>
          <a:bodyPr/>
          <a:lstStyle/>
          <a:p>
            <a:fld id="{14E3DE50-1B70-41EE-B28F-B9659AD7E970}" type="slidenum">
              <a:rPr lang="en-US" smtClean="0"/>
              <a:pPr/>
              <a:t>12</a:t>
            </a:fld>
            <a:endParaRPr lang="en-US"/>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1784050794"/>
      </p:ext>
    </p:extLst>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setting goals,</a:t>
            </a:r>
            <a:r>
              <a:rPr lang="en-US" baseline="0" dirty="0" smtClean="0"/>
              <a:t> it is good to know the target.</a:t>
            </a:r>
            <a:endParaRPr lang="en-US" dirty="0"/>
          </a:p>
        </p:txBody>
      </p:sp>
      <p:sp>
        <p:nvSpPr>
          <p:cNvPr id="4" name="Slide Number Placeholder 3"/>
          <p:cNvSpPr>
            <a:spLocks noGrp="1"/>
          </p:cNvSpPr>
          <p:nvPr>
            <p:ph type="sldNum" sz="quarter" idx="10"/>
          </p:nvPr>
        </p:nvSpPr>
        <p:spPr/>
        <p:txBody>
          <a:bodyPr/>
          <a:lstStyle/>
          <a:p>
            <a:fld id="{14E3DE50-1B70-41EE-B28F-B9659AD7E970}" type="slidenum">
              <a:rPr lang="en-US" smtClean="0"/>
              <a:pPr/>
              <a:t>13</a:t>
            </a:fld>
            <a:endParaRPr lang="en-US"/>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17840507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E57E4F6-B20F-4F33-AC13-745B8227BC2B}" type="datetimeFigureOut">
              <a:rPr lang="en-US" smtClean="0"/>
              <a:pPr/>
              <a:t>8/25/11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B31F0A-9E05-40CC-B4F3-47A73A41EA57}" type="slidenum">
              <a:rPr lang="en-US" smtClean="0"/>
              <a:pPr/>
              <a:t>‹#›</a:t>
            </a:fld>
            <a:endParaRPr lang="en-US"/>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3000201722"/>
      </p:ext>
    </p:extLst>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57E4F6-B20F-4F33-AC13-745B8227BC2B}" type="datetimeFigureOut">
              <a:rPr lang="en-US" smtClean="0"/>
              <a:pPr/>
              <a:t>8/25/11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B31F0A-9E05-40CC-B4F3-47A73A41EA57}" type="slidenum">
              <a:rPr lang="en-US" smtClean="0"/>
              <a:pPr/>
              <a:t>‹#›</a:t>
            </a:fld>
            <a:endParaRPr lang="en-US"/>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1391607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57E4F6-B20F-4F33-AC13-745B8227BC2B}" type="datetimeFigureOut">
              <a:rPr lang="en-US" smtClean="0"/>
              <a:pPr/>
              <a:t>8/25/11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B31F0A-9E05-40CC-B4F3-47A73A41EA57}" type="slidenum">
              <a:rPr lang="en-US" smtClean="0"/>
              <a:pPr/>
              <a:t>‹#›</a:t>
            </a:fld>
            <a:endParaRPr lang="en-US"/>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1902444005"/>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lumMod val="50000"/>
                  </a:schemeClr>
                </a:solidFill>
                <a:latin typeface="Trebuchet MS" pitchFamily="34" charset="0"/>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solidFill>
                  <a:schemeClr val="accent4">
                    <a:lumMod val="50000"/>
                  </a:schemeClr>
                </a:solidFill>
                <a:latin typeface="Trebuchet MS" pitchFamily="34" charset="0"/>
              </a:defRPr>
            </a:lvl1pPr>
            <a:lvl2pPr>
              <a:defRPr>
                <a:solidFill>
                  <a:schemeClr val="accent4">
                    <a:lumMod val="50000"/>
                  </a:schemeClr>
                </a:solidFill>
                <a:latin typeface="Trebuchet MS" pitchFamily="34" charset="0"/>
              </a:defRPr>
            </a:lvl2pPr>
            <a:lvl3pPr>
              <a:defRPr>
                <a:solidFill>
                  <a:schemeClr val="accent4">
                    <a:lumMod val="50000"/>
                  </a:schemeClr>
                </a:solidFill>
                <a:latin typeface="Trebuchet MS" pitchFamily="34" charset="0"/>
              </a:defRPr>
            </a:lvl3pPr>
            <a:lvl4pPr>
              <a:defRPr>
                <a:solidFill>
                  <a:schemeClr val="accent4">
                    <a:lumMod val="50000"/>
                  </a:schemeClr>
                </a:solidFill>
                <a:latin typeface="Trebuchet MS" pitchFamily="34" charset="0"/>
              </a:defRPr>
            </a:lvl4pPr>
            <a:lvl5pPr>
              <a:defRPr>
                <a:solidFill>
                  <a:schemeClr val="accent4">
                    <a:lumMod val="50000"/>
                  </a:schemeClr>
                </a:solidFill>
                <a:latin typeface="Trebuchet MS"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57E4F6-B20F-4F33-AC13-745B8227BC2B}" type="datetimeFigureOut">
              <a:rPr lang="en-US" smtClean="0"/>
              <a:pPr/>
              <a:t>8/25/11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B31F0A-9E05-40CC-B4F3-47A73A41EA57}" type="slidenum">
              <a:rPr lang="en-US" smtClean="0"/>
              <a:pPr/>
              <a:t>‹#›</a:t>
            </a:fld>
            <a:endParaRPr lang="en-US"/>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393281623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E57E4F6-B20F-4F33-AC13-745B8227BC2B}" type="datetimeFigureOut">
              <a:rPr lang="en-US" smtClean="0"/>
              <a:pPr/>
              <a:t>8/25/11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B31F0A-9E05-40CC-B4F3-47A73A41EA57}" type="slidenum">
              <a:rPr lang="en-US" smtClean="0"/>
              <a:pPr/>
              <a:t>‹#›</a:t>
            </a:fld>
            <a:endParaRPr lang="en-US"/>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1846645470"/>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E57E4F6-B20F-4F33-AC13-745B8227BC2B}" type="datetimeFigureOut">
              <a:rPr lang="en-US" smtClean="0"/>
              <a:pPr/>
              <a:t>8/25/11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B31F0A-9E05-40CC-B4F3-47A73A41EA57}" type="slidenum">
              <a:rPr lang="en-US" smtClean="0"/>
              <a:pPr/>
              <a:t>‹#›</a:t>
            </a:fld>
            <a:endParaRPr lang="en-US"/>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1573811523"/>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E57E4F6-B20F-4F33-AC13-745B8227BC2B}" type="datetimeFigureOut">
              <a:rPr lang="en-US" smtClean="0"/>
              <a:pPr/>
              <a:t>8/25/11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B31F0A-9E05-40CC-B4F3-47A73A41EA57}" type="slidenum">
              <a:rPr lang="en-US" smtClean="0"/>
              <a:pPr/>
              <a:t>‹#›</a:t>
            </a:fld>
            <a:endParaRPr lang="en-US"/>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1502051810"/>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E57E4F6-B20F-4F33-AC13-745B8227BC2B}" type="datetimeFigureOut">
              <a:rPr lang="en-US" smtClean="0"/>
              <a:pPr/>
              <a:t>8/25/11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B31F0A-9E05-40CC-B4F3-47A73A41EA57}" type="slidenum">
              <a:rPr lang="en-US" smtClean="0"/>
              <a:pPr/>
              <a:t>‹#›</a:t>
            </a:fld>
            <a:endParaRPr lang="en-US"/>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3584003187"/>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57E4F6-B20F-4F33-AC13-745B8227BC2B}" type="datetimeFigureOut">
              <a:rPr lang="en-US" smtClean="0"/>
              <a:pPr/>
              <a:t>8/25/11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B31F0A-9E05-40CC-B4F3-47A73A41EA57}" type="slidenum">
              <a:rPr lang="en-US" smtClean="0"/>
              <a:pPr/>
              <a:t>‹#›</a:t>
            </a:fld>
            <a:endParaRPr lang="en-US"/>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3175775801"/>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57E4F6-B20F-4F33-AC13-745B8227BC2B}" type="datetimeFigureOut">
              <a:rPr lang="en-US" smtClean="0"/>
              <a:pPr/>
              <a:t>8/25/11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B31F0A-9E05-40CC-B4F3-47A73A41EA57}" type="slidenum">
              <a:rPr lang="en-US" smtClean="0"/>
              <a:pPr/>
              <a:t>‹#›</a:t>
            </a:fld>
            <a:endParaRPr lang="en-US"/>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316791438"/>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57E4F6-B20F-4F33-AC13-745B8227BC2B}" type="datetimeFigureOut">
              <a:rPr lang="en-US" smtClean="0"/>
              <a:pPr/>
              <a:t>8/25/11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B31F0A-9E05-40CC-B4F3-47A73A41EA57}" type="slidenum">
              <a:rPr lang="en-US" smtClean="0"/>
              <a:pPr/>
              <a:t>‹#›</a:t>
            </a:fld>
            <a:endParaRPr lang="en-US"/>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279340661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57E4F6-B20F-4F33-AC13-745B8227BC2B}" type="datetimeFigureOut">
              <a:rPr lang="en-US" smtClean="0"/>
              <a:pPr/>
              <a:t>8/25/11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B31F0A-9E05-40CC-B4F3-47A73A41EA57}" type="slidenum">
              <a:rPr lang="en-US" smtClean="0"/>
              <a:pPr/>
              <a:t>‹#›</a:t>
            </a:fld>
            <a:endParaRPr lang="en-US"/>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27032927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1" Type="http://schemas.openxmlformats.org/officeDocument/2006/relationships/image" Target="../media/image17.jpeg"/><Relationship Id="rId12" Type="http://schemas.openxmlformats.org/officeDocument/2006/relationships/image" Target="../media/image18.jpeg"/><Relationship Id="rId13" Type="http://schemas.openxmlformats.org/officeDocument/2006/relationships/image" Target="../media/image19.jpeg"/><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image" Target="../media/image9.jpeg"/><Relationship Id="rId7" Type="http://schemas.openxmlformats.org/officeDocument/2006/relationships/image" Target="../media/image13.jpeg"/><Relationship Id="rId8" Type="http://schemas.openxmlformats.org/officeDocument/2006/relationships/image" Target="../media/image14.jpeg"/><Relationship Id="rId9" Type="http://schemas.openxmlformats.org/officeDocument/2006/relationships/image" Target="../media/image15.jpeg"/><Relationship Id="rId10"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jpeg"/><Relationship Id="rId6" Type="http://schemas.openxmlformats.org/officeDocument/2006/relationships/image" Target="../media/image18.jpeg"/><Relationship Id="rId7" Type="http://schemas.openxmlformats.org/officeDocument/2006/relationships/image" Target="../media/image19.jpeg"/><Relationship Id="rId8" Type="http://schemas.openxmlformats.org/officeDocument/2006/relationships/image" Target="../media/image20.jpeg"/><Relationship Id="rId9" Type="http://schemas.openxmlformats.org/officeDocument/2006/relationships/image" Target="../media/image21.jpeg"/><Relationship Id="rId10" Type="http://schemas.openxmlformats.org/officeDocument/2006/relationships/image" Target="../media/image22.jpeg"/><Relationship Id="rId11"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jpeg"/><Relationship Id="rId6"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32.jpeg"/><Relationship Id="rId5"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oleObject" Target="../embeddings/Microsoft_Word_97_-_2004_Document1.doc"/><Relationship Id="rId5" Type="http://schemas.openxmlformats.org/officeDocument/2006/relationships/oleObject" Target="../embeddings/Microsoft_Word_97_-_2004_Document2.doc"/><Relationship Id="rId6" Type="http://schemas.openxmlformats.org/officeDocument/2006/relationships/image" Target="../media/image44.jpe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51.png"/><Relationship Id="rId5"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54.jpe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 Id="rId3" Type="http://schemas.openxmlformats.org/officeDocument/2006/relationships/image" Target="../media/image54.jpe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55.png"/><Relationship Id="rId5"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57.png"/><Relationship Id="rId5" Type="http://schemas.openxmlformats.org/officeDocument/2006/relationships/image" Target="../media/image37.png"/><Relationship Id="rId6" Type="http://schemas.openxmlformats.org/officeDocument/2006/relationships/image" Target="../media/image58.jpe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58.jpeg"/><Relationship Id="rId5"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60.png"/><Relationship Id="rId5" Type="http://schemas.openxmlformats.org/officeDocument/2006/relationships/image" Target="../media/image58.jpeg"/><Relationship Id="rId6" Type="http://schemas.openxmlformats.org/officeDocument/2006/relationships/image" Target="../media/image61.png"/><Relationship Id="rId7"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jpeg"/><Relationship Id="rId5" Type="http://schemas.openxmlformats.org/officeDocument/2006/relationships/image" Target="../media/image66.jpe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hyperlink" Target="http://secureweb.jmu.edu/gened/honorcodetutorial/part1/" TargetMode="External"/><Relationship Id="rId5" Type="http://schemas.openxmlformats.org/officeDocument/2006/relationships/hyperlink" Target="http://secureweb.jmu.edu/gened/honorcodetutorial/part2/" TargetMode="External"/><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5.jpeg"/><Relationship Id="rId6" Type="http://schemas.openxmlformats.org/officeDocument/2006/relationships/image" Target="../media/image6.jpeg"/><Relationship Id="rId7" Type="http://schemas.openxmlformats.org/officeDocument/2006/relationships/image" Target="../media/image7.jpeg"/><Relationship Id="rId8"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1" Type="http://schemas.openxmlformats.org/officeDocument/2006/relationships/image" Target="../media/image11.jpeg"/><Relationship Id="rId12" Type="http://schemas.openxmlformats.org/officeDocument/2006/relationships/image" Target="../media/image12.jpeg"/><Relationship Id="rId13" Type="http://schemas.openxmlformats.org/officeDocument/2006/relationships/image" Target="../media/image13.jpeg"/><Relationship Id="rId14"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jpeg"/><Relationship Id="rId4" Type="http://schemas.openxmlformats.org/officeDocument/2006/relationships/image" Target="../media/image3.jpeg"/><Relationship Id="rId5" Type="http://schemas.openxmlformats.org/officeDocument/2006/relationships/image" Target="../media/image4.png"/><Relationship Id="rId6" Type="http://schemas.openxmlformats.org/officeDocument/2006/relationships/image" Target="../media/image6.jpeg"/><Relationship Id="rId7" Type="http://schemas.openxmlformats.org/officeDocument/2006/relationships/image" Target="../media/image7.jpeg"/><Relationship Id="rId8" Type="http://schemas.openxmlformats.org/officeDocument/2006/relationships/image" Target="../media/image8.png"/><Relationship Id="rId9" Type="http://schemas.openxmlformats.org/officeDocument/2006/relationships/image" Target="../media/image9.jpeg"/><Relationship Id="rId10"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5" name="Title 5"/>
          <p:cNvSpPr txBox="1">
            <a:spLocks/>
          </p:cNvSpPr>
          <p:nvPr/>
        </p:nvSpPr>
        <p:spPr>
          <a:xfrm>
            <a:off x="0" y="381000"/>
            <a:ext cx="9144000" cy="1143000"/>
          </a:xfrm>
          <a:prstGeom prst="rect">
            <a:avLst/>
          </a:prstGeom>
        </p:spPr>
        <p:txBody>
          <a:bodyPr/>
          <a:lstStyle/>
          <a:p>
            <a:pPr algn="ctr">
              <a:tabLst>
                <a:tab pos="2801938" algn="l"/>
              </a:tabLst>
              <a:defRPr/>
            </a:pPr>
            <a:r>
              <a:rPr lang="en-US" sz="5400" b="1" dirty="0" smtClean="0">
                <a:solidFill>
                  <a:schemeClr val="accent4">
                    <a:lumMod val="50000"/>
                  </a:schemeClr>
                </a:solidFill>
                <a:effectLst>
                  <a:outerShdw blurRad="38100" dist="38100" dir="2700000" algn="tl">
                    <a:srgbClr val="000000">
                      <a:alpha val="43137"/>
                    </a:srgbClr>
                  </a:outerShdw>
                </a:effectLst>
                <a:latin typeface="Trebuchet MS" pitchFamily="34" charset="0"/>
                <a:ea typeface="+mj-ea"/>
                <a:cs typeface="+mj-cs"/>
              </a:rPr>
              <a:t>Check-In with Advisor</a:t>
            </a:r>
            <a:endParaRPr lang="en-US" sz="5400" b="1" dirty="0">
              <a:solidFill>
                <a:schemeClr val="accent4">
                  <a:lumMod val="50000"/>
                </a:schemeClr>
              </a:solidFill>
              <a:effectLst>
                <a:outerShdw blurRad="38100" dist="38100" dir="2700000" algn="tl">
                  <a:srgbClr val="000000">
                    <a:alpha val="43137"/>
                  </a:srgbClr>
                </a:outerShdw>
              </a:effectLst>
              <a:latin typeface="Trebuchet MS" pitchFamily="34" charset="0"/>
              <a:ea typeface="+mj-ea"/>
              <a:cs typeface="+mj-cs"/>
            </a:endParaRPr>
          </a:p>
        </p:txBody>
      </p:sp>
      <p:sp>
        <p:nvSpPr>
          <p:cNvPr id="12" name="Text Box 6"/>
          <p:cNvSpPr txBox="1">
            <a:spLocks noChangeArrowheads="1"/>
          </p:cNvSpPr>
          <p:nvPr/>
        </p:nvSpPr>
        <p:spPr bwMode="auto">
          <a:xfrm>
            <a:off x="2590800" y="2057400"/>
            <a:ext cx="4419600" cy="3139321"/>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3600" b="1" dirty="0" smtClean="0">
                <a:solidFill>
                  <a:schemeClr val="accent6">
                    <a:lumMod val="50000"/>
                  </a:schemeClr>
                </a:solidFill>
                <a:latin typeface="Candara" pitchFamily="34" charset="0"/>
              </a:rPr>
              <a:t>Nancy Harris</a:t>
            </a:r>
          </a:p>
          <a:p>
            <a:pPr algn="ctr" eaLnBrk="1" hangingPunct="1">
              <a:spcBef>
                <a:spcPct val="50000"/>
              </a:spcBef>
            </a:pPr>
            <a:r>
              <a:rPr lang="en-US" sz="3600" dirty="0" err="1" smtClean="0">
                <a:solidFill>
                  <a:schemeClr val="accent6">
                    <a:lumMod val="50000"/>
                  </a:schemeClr>
                </a:solidFill>
                <a:latin typeface="Candara" pitchFamily="34" charset="0"/>
              </a:rPr>
              <a:t>harrisnl@jmu.edu</a:t>
            </a:r>
            <a:endParaRPr lang="en-US" sz="3600" dirty="0" smtClean="0">
              <a:solidFill>
                <a:schemeClr val="accent6">
                  <a:lumMod val="50000"/>
                </a:schemeClr>
              </a:solidFill>
              <a:latin typeface="Candara" pitchFamily="34" charset="0"/>
            </a:endParaRPr>
          </a:p>
          <a:p>
            <a:pPr algn="ctr" eaLnBrk="1" hangingPunct="1">
              <a:spcBef>
                <a:spcPct val="50000"/>
              </a:spcBef>
            </a:pPr>
            <a:r>
              <a:rPr lang="en-US" sz="3600" dirty="0" smtClean="0">
                <a:solidFill>
                  <a:schemeClr val="accent6">
                    <a:lumMod val="50000"/>
                  </a:schemeClr>
                </a:solidFill>
                <a:latin typeface="Candara" pitchFamily="34" charset="0"/>
              </a:rPr>
              <a:t>540-568-8771</a:t>
            </a:r>
          </a:p>
          <a:p>
            <a:pPr algn="ctr" eaLnBrk="1" hangingPunct="1">
              <a:spcBef>
                <a:spcPct val="50000"/>
              </a:spcBef>
            </a:pPr>
            <a:r>
              <a:rPr lang="en-US" sz="3600" dirty="0" smtClean="0">
                <a:solidFill>
                  <a:schemeClr val="accent6">
                    <a:lumMod val="50000"/>
                  </a:schemeClr>
                </a:solidFill>
                <a:latin typeface="Candara" pitchFamily="34" charset="0"/>
              </a:rPr>
              <a:t>ISAT/CS 217</a:t>
            </a:r>
            <a:endParaRPr lang="en-US" sz="3600" dirty="0">
              <a:solidFill>
                <a:schemeClr val="accent6">
                  <a:lumMod val="50000"/>
                </a:schemeClr>
              </a:solidFill>
              <a:latin typeface="Candara" pitchFamily="34" charset="0"/>
            </a:endParaRPr>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33934258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Rounded Rectangle 10"/>
          <p:cNvSpPr/>
          <p:nvPr/>
        </p:nvSpPr>
        <p:spPr>
          <a:xfrm>
            <a:off x="7591719" y="152400"/>
            <a:ext cx="151790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Contact Me</a:t>
            </a:r>
            <a:endParaRPr lang="en-US" sz="1450" b="1" dirty="0">
              <a:solidFill>
                <a:schemeClr val="accent4">
                  <a:lumMod val="50000"/>
                </a:schemeClr>
              </a:solidFill>
              <a:latin typeface="Trebuchet MS" pitchFamily="34" charset="0"/>
            </a:endParaRPr>
          </a:p>
        </p:txBody>
      </p:sp>
      <p:sp>
        <p:nvSpPr>
          <p:cNvPr id="10" name="Rounded Rectangle 9"/>
          <p:cNvSpPr/>
          <p:nvPr/>
        </p:nvSpPr>
        <p:spPr>
          <a:xfrm>
            <a:off x="43935" y="152400"/>
            <a:ext cx="1756584" cy="609600"/>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Our Roles</a:t>
            </a:r>
            <a:endParaRPr lang="en-US" sz="1450" b="1" dirty="0">
              <a:solidFill>
                <a:schemeClr val="accent4">
                  <a:lumMod val="50000"/>
                </a:schemeClr>
              </a:solidFill>
              <a:latin typeface="Trebuchet MS" pitchFamily="34" charset="0"/>
            </a:endParaRPr>
          </a:p>
        </p:txBody>
      </p:sp>
      <p:sp>
        <p:nvSpPr>
          <p:cNvPr id="12" name="Rounded Rectangle 11"/>
          <p:cNvSpPr/>
          <p:nvPr/>
        </p:nvSpPr>
        <p:spPr>
          <a:xfrm>
            <a:off x="1876719" y="152400"/>
            <a:ext cx="2209800" cy="609600"/>
          </a:xfrm>
          <a:prstGeom prst="roundRect">
            <a:avLst/>
          </a:prstGeom>
          <a:solidFill>
            <a:schemeClr val="bg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Academics and Success</a:t>
            </a:r>
            <a:endParaRPr lang="en-US" sz="1450" b="1" dirty="0">
              <a:solidFill>
                <a:schemeClr val="accent4">
                  <a:lumMod val="50000"/>
                </a:schemeClr>
              </a:solidFill>
              <a:latin typeface="Trebuchet MS" pitchFamily="34" charset="0"/>
            </a:endParaRPr>
          </a:p>
        </p:txBody>
      </p:sp>
      <p:sp>
        <p:nvSpPr>
          <p:cNvPr id="14" name="Rounded Rectangle 13"/>
          <p:cNvSpPr/>
          <p:nvPr/>
        </p:nvSpPr>
        <p:spPr>
          <a:xfrm>
            <a:off x="4158735" y="152400"/>
            <a:ext cx="175658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Advising Materials</a:t>
            </a:r>
            <a:endParaRPr lang="en-US" sz="1450" b="1" dirty="0">
              <a:solidFill>
                <a:schemeClr val="accent4">
                  <a:lumMod val="50000"/>
                </a:schemeClr>
              </a:solidFill>
              <a:latin typeface="Trebuchet MS" pitchFamily="34" charset="0"/>
            </a:endParaRPr>
          </a:p>
        </p:txBody>
      </p:sp>
      <p:sp>
        <p:nvSpPr>
          <p:cNvPr id="15" name="Rounded Rectangle 14"/>
          <p:cNvSpPr/>
          <p:nvPr/>
        </p:nvSpPr>
        <p:spPr>
          <a:xfrm>
            <a:off x="5995503" y="152400"/>
            <a:ext cx="1520016"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To-Do List</a:t>
            </a:r>
            <a:endParaRPr lang="en-US" sz="1450" b="1" dirty="0">
              <a:solidFill>
                <a:schemeClr val="accent4">
                  <a:lumMod val="50000"/>
                </a:schemeClr>
              </a:solidFill>
              <a:latin typeface="Trebuchet MS" pitchFamily="34" charset="0"/>
            </a:endParaRPr>
          </a:p>
        </p:txBody>
      </p:sp>
      <p:sp>
        <p:nvSpPr>
          <p:cNvPr id="9" name="Rectangle 8"/>
          <p:cNvSpPr/>
          <p:nvPr/>
        </p:nvSpPr>
        <p:spPr>
          <a:xfrm>
            <a:off x="-2380" y="444366"/>
            <a:ext cx="9153524" cy="6413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0" y="444366"/>
            <a:ext cx="2007890" cy="523220"/>
          </a:xfrm>
          <a:prstGeom prst="rect">
            <a:avLst/>
          </a:prstGeom>
          <a:noFill/>
        </p:spPr>
        <p:txBody>
          <a:bodyPr wrap="square" rtlCol="0">
            <a:spAutoFit/>
          </a:bodyPr>
          <a:lstStyle/>
          <a:p>
            <a:pPr algn="ctr"/>
            <a:r>
              <a:rPr lang="en-US" sz="2800" b="1" i="1" dirty="0" smtClean="0">
                <a:solidFill>
                  <a:schemeClr val="bg1">
                    <a:lumMod val="50000"/>
                  </a:schemeClr>
                </a:solidFill>
                <a:latin typeface="Trebuchet MS" pitchFamily="34" charset="0"/>
              </a:rPr>
              <a:t>Academics</a:t>
            </a:r>
            <a:endParaRPr lang="en-US" sz="2800" b="1" i="1" dirty="0">
              <a:solidFill>
                <a:schemeClr val="bg1">
                  <a:lumMod val="50000"/>
                </a:schemeClr>
              </a:solidFill>
              <a:latin typeface="Trebuchet MS" pitchFamily="34" charset="0"/>
            </a:endParaRPr>
          </a:p>
        </p:txBody>
      </p:sp>
      <p:sp>
        <p:nvSpPr>
          <p:cNvPr id="4" name="TextBox 3"/>
          <p:cNvSpPr txBox="1"/>
          <p:nvPr/>
        </p:nvSpPr>
        <p:spPr>
          <a:xfrm>
            <a:off x="2133600" y="440824"/>
            <a:ext cx="2522426" cy="523220"/>
          </a:xfrm>
          <a:prstGeom prst="rect">
            <a:avLst/>
          </a:prstGeom>
          <a:noFill/>
        </p:spPr>
        <p:txBody>
          <a:bodyPr wrap="square" rtlCol="0">
            <a:spAutoFit/>
          </a:bodyPr>
          <a:lstStyle/>
          <a:p>
            <a:pPr algn="ctr"/>
            <a:r>
              <a:rPr lang="en-US" sz="2800" b="1" i="1" dirty="0" smtClean="0">
                <a:solidFill>
                  <a:schemeClr val="bg1">
                    <a:lumMod val="50000"/>
                  </a:schemeClr>
                </a:solidFill>
                <a:latin typeface="Trebuchet MS" pitchFamily="34" charset="0"/>
              </a:rPr>
              <a:t>Co-Curricular</a:t>
            </a:r>
            <a:endParaRPr lang="en-US" sz="2800" b="1" i="1" dirty="0">
              <a:solidFill>
                <a:schemeClr val="bg1">
                  <a:lumMod val="50000"/>
                </a:schemeClr>
              </a:solidFill>
              <a:latin typeface="Trebuchet MS" pitchFamily="34" charset="0"/>
            </a:endParaRPr>
          </a:p>
        </p:txBody>
      </p:sp>
      <p:sp>
        <p:nvSpPr>
          <p:cNvPr id="19" name="TextBox 18"/>
          <p:cNvSpPr txBox="1"/>
          <p:nvPr/>
        </p:nvSpPr>
        <p:spPr>
          <a:xfrm>
            <a:off x="6628718" y="445161"/>
            <a:ext cx="2522426" cy="523220"/>
          </a:xfrm>
          <a:prstGeom prst="rect">
            <a:avLst/>
          </a:prstGeom>
          <a:noFill/>
        </p:spPr>
        <p:txBody>
          <a:bodyPr wrap="square" rtlCol="0">
            <a:spAutoFit/>
          </a:bodyPr>
          <a:lstStyle/>
          <a:p>
            <a:pPr algn="ctr"/>
            <a:r>
              <a:rPr lang="en-US" sz="2800" b="1" i="1" dirty="0" smtClean="0">
                <a:solidFill>
                  <a:schemeClr val="bg1">
                    <a:lumMod val="50000"/>
                  </a:schemeClr>
                </a:solidFill>
                <a:latin typeface="Trebuchet MS" pitchFamily="34" charset="0"/>
              </a:rPr>
              <a:t>Professional</a:t>
            </a:r>
            <a:endParaRPr lang="en-US" sz="2800" b="1" i="1" dirty="0">
              <a:solidFill>
                <a:schemeClr val="bg1">
                  <a:lumMod val="50000"/>
                </a:schemeClr>
              </a:solidFill>
              <a:latin typeface="Trebuchet MS" pitchFamily="34" charset="0"/>
            </a:endParaRPr>
          </a:p>
        </p:txBody>
      </p:sp>
      <p:sp>
        <p:nvSpPr>
          <p:cNvPr id="20" name="TextBox 19"/>
          <p:cNvSpPr txBox="1"/>
          <p:nvPr/>
        </p:nvSpPr>
        <p:spPr>
          <a:xfrm>
            <a:off x="4800600" y="440824"/>
            <a:ext cx="1760426" cy="523220"/>
          </a:xfrm>
          <a:prstGeom prst="rect">
            <a:avLst/>
          </a:prstGeom>
          <a:noFill/>
        </p:spPr>
        <p:txBody>
          <a:bodyPr wrap="square" rtlCol="0">
            <a:spAutoFit/>
          </a:bodyPr>
          <a:lstStyle/>
          <a:p>
            <a:pPr algn="ctr"/>
            <a:r>
              <a:rPr lang="en-US" sz="2800" b="1" i="1" dirty="0" smtClean="0">
                <a:solidFill>
                  <a:schemeClr val="accent4">
                    <a:lumMod val="50000"/>
                  </a:schemeClr>
                </a:solidFill>
                <a:effectLst>
                  <a:outerShdw blurRad="38100" dist="38100" dir="2700000" algn="tl">
                    <a:srgbClr val="000000">
                      <a:alpha val="43137"/>
                    </a:srgbClr>
                  </a:outerShdw>
                </a:effectLst>
                <a:latin typeface="Trebuchet MS" pitchFamily="34" charset="0"/>
              </a:rPr>
              <a:t>Wellness</a:t>
            </a:r>
            <a:endParaRPr lang="en-US" sz="2800" b="1" i="1" dirty="0">
              <a:solidFill>
                <a:schemeClr val="accent4">
                  <a:lumMod val="50000"/>
                </a:schemeClr>
              </a:solidFill>
              <a:effectLst>
                <a:outerShdw blurRad="38100" dist="38100" dir="2700000" algn="tl">
                  <a:srgbClr val="000000">
                    <a:alpha val="43137"/>
                  </a:srgbClr>
                </a:outerShdw>
              </a:effectLst>
              <a:latin typeface="Trebuchet MS" pitchFamily="34" charset="0"/>
            </a:endParaRPr>
          </a:p>
        </p:txBody>
      </p:sp>
      <p:pic>
        <p:nvPicPr>
          <p:cNvPr id="22" name="Picture 13"/>
          <p:cNvPicPr>
            <a:picLocks noChangeAspect="1" noChangeArrowheads="1"/>
          </p:cNvPicPr>
          <p:nvPr/>
        </p:nvPicPr>
        <p:blipFill>
          <a:blip r:embed="rId3" cstate="print">
            <a:grayscl/>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a:stretch>
            <a:fillRect/>
          </a:stretch>
        </p:blipFill>
        <p:spPr bwMode="auto">
          <a:xfrm>
            <a:off x="304800" y="3971693"/>
            <a:ext cx="4004505" cy="2667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23" name="Picture 2" descr="http://farm4.static.flickr.com/3400/4621345139_7e22c513dd.jpg"/>
          <p:cNvPicPr>
            <a:picLocks noChangeAspect="1" noChangeArrowheads="1"/>
          </p:cNvPicPr>
          <p:nvPr/>
        </p:nvPicPr>
        <p:blipFill rotWithShape="1">
          <a:blip r:embed="rId4" cstate="print">
            <a:grayscl/>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l="10031" t="12071" r="15877" b="7922"/>
          <a:stretch/>
        </p:blipFill>
        <p:spPr bwMode="auto">
          <a:xfrm>
            <a:off x="5105400" y="4127810"/>
            <a:ext cx="3496442" cy="2514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24" name="Picture 4" descr="http://farm6.static.flickr.com/5132/5568346709_5e3cdafbb0.jpg"/>
          <p:cNvPicPr>
            <a:picLocks noChangeAspect="1" noChangeArrowheads="1"/>
          </p:cNvPicPr>
          <p:nvPr/>
        </p:nvPicPr>
        <p:blipFill>
          <a:blip r:embed="rId5" cstate="print">
            <a:grayscl/>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a:stretch>
            <a:fillRect/>
          </a:stretch>
        </p:blipFill>
        <p:spPr bwMode="auto">
          <a:xfrm>
            <a:off x="2472495" y="1177324"/>
            <a:ext cx="2514600" cy="377567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25" name="Picture 8" descr="http://visitjmu.com/uploads/thumb.php?src=http://visitjmu.com/uploads/Stonehenge-960x582.jpg&amp;w=960&amp;h=500&amp;zc=1"/>
          <p:cNvPicPr>
            <a:picLocks noChangeAspect="1" noChangeArrowheads="1"/>
          </p:cNvPicPr>
          <p:nvPr/>
        </p:nvPicPr>
        <p:blipFill rotWithShape="1">
          <a:blip r:embed="rId6" cstate="print">
            <a:grayscl/>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l="13724" r="13267"/>
          <a:stretch/>
        </p:blipFill>
        <p:spPr bwMode="auto">
          <a:xfrm>
            <a:off x="5210654" y="1105334"/>
            <a:ext cx="3780946" cy="269725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26" name="Picture 2" descr="http://farm5.static.flickr.com/4040/4482562748_0a52f8baae.jpg"/>
          <p:cNvPicPr>
            <a:picLocks noChangeAspect="1" noChangeArrowheads="1"/>
          </p:cNvPicPr>
          <p:nvPr/>
        </p:nvPicPr>
        <p:blipFill>
          <a:blip r:embed="rId7" cstate="print">
            <a:grayscl/>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a:stretch>
            <a:fillRect/>
          </a:stretch>
        </p:blipFill>
        <p:spPr bwMode="auto">
          <a:xfrm>
            <a:off x="115488" y="1066800"/>
            <a:ext cx="3522462" cy="264184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27" name="Picture 4" descr="http://farm3.static.flickr.com/2791/4322686422_a4c4eb25c6.jpg"/>
          <p:cNvPicPr>
            <a:picLocks noChangeAspect="1" noChangeArrowheads="1"/>
          </p:cNvPicPr>
          <p:nvPr/>
        </p:nvPicPr>
        <p:blipFill>
          <a:blip r:embed="rId8" cstate="print">
            <a:grayscl/>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a:stretch>
            <a:fillRect/>
          </a:stretch>
        </p:blipFill>
        <p:spPr bwMode="auto">
          <a:xfrm>
            <a:off x="4648200" y="2362200"/>
            <a:ext cx="3775674" cy="2514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8" name="Picture 2" descr="http://farm5.static.flickr.com/4023/4583890517_aecd50fe47.jpg"/>
          <p:cNvPicPr>
            <a:picLocks noChangeAspect="1" noChangeArrowheads="1"/>
          </p:cNvPicPr>
          <p:nvPr/>
        </p:nvPicPr>
        <p:blipFill>
          <a:blip r:embed="rId9"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a:stretch>
            <a:fillRect/>
          </a:stretch>
        </p:blipFill>
        <p:spPr bwMode="auto">
          <a:xfrm>
            <a:off x="245761" y="1143000"/>
            <a:ext cx="3775674" cy="2514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4338" name="Picture 2" descr="http://farm5.static.flickr.com/4045/4644888840_59c72788e6.jpg"/>
          <p:cNvPicPr>
            <a:picLocks noChangeAspect="1" noChangeArrowheads="1"/>
          </p:cNvPicPr>
          <p:nvPr/>
        </p:nvPicPr>
        <p:blipFill>
          <a:blip r:embed="rId10"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a:stretch>
            <a:fillRect/>
          </a:stretch>
        </p:blipFill>
        <p:spPr bwMode="auto">
          <a:xfrm>
            <a:off x="6334419" y="1101124"/>
            <a:ext cx="2514600" cy="377567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4340" name="Picture 4" descr="http://farm5.static.flickr.com/4112/5089158985_66c0958cba.jpg"/>
          <p:cNvPicPr>
            <a:picLocks noChangeAspect="1" noChangeArrowheads="1"/>
          </p:cNvPicPr>
          <p:nvPr/>
        </p:nvPicPr>
        <p:blipFill>
          <a:blip r:embed="rId11"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a:stretch>
            <a:fillRect/>
          </a:stretch>
        </p:blipFill>
        <p:spPr bwMode="auto">
          <a:xfrm>
            <a:off x="4614248" y="4103913"/>
            <a:ext cx="3787047" cy="2514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6" name="Picture 10" descr="http://farm5.static.flickr.com/4066/5137115282_444d35281d.jpg"/>
          <p:cNvPicPr>
            <a:picLocks noChangeAspect="1" noChangeArrowheads="1"/>
          </p:cNvPicPr>
          <p:nvPr/>
        </p:nvPicPr>
        <p:blipFill rotWithShape="1">
          <a:blip r:embed="rId12"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l="29015" t="9317" r="35863"/>
          <a:stretch/>
        </p:blipFill>
        <p:spPr bwMode="auto">
          <a:xfrm>
            <a:off x="3400719" y="1037147"/>
            <a:ext cx="2514600" cy="432406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7" name="Picture 6" descr="http://farm4.static.flickr.com/3153/4554670037_c3a123aff8.jpg"/>
          <p:cNvPicPr>
            <a:picLocks noChangeAspect="1" noChangeArrowheads="1"/>
          </p:cNvPicPr>
          <p:nvPr/>
        </p:nvPicPr>
        <p:blipFill>
          <a:blip r:embed="rId13"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a:stretch>
            <a:fillRect/>
          </a:stretch>
        </p:blipFill>
        <p:spPr bwMode="auto">
          <a:xfrm>
            <a:off x="245762" y="3940235"/>
            <a:ext cx="4021438" cy="267827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1872783047"/>
      </p:ext>
    </p:extLst>
  </p:cSld>
  <p:clrMapOvr>
    <a:masterClrMapping/>
  </p:clrMapOvr>
  <mc:AlternateContent>
    <mc:Choice xmlns:mv="urn:schemas-microsoft-com:mac:vml" xmlns:mc="http://schemas.openxmlformats.org/markup-compatibility/2006" xmlns="" xmlns:p14="http://schemas.microsoft.com/office/powerpoint/2010/main" xmlns:p="http://schemas.openxmlformats.org/presentationml/2006/main" xmlns:r="http://schemas.openxmlformats.org/officeDocument/2006/relationships" xmlns:a="http://schemas.openxmlformats.org/drawingml/2006/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300" fill="hold"/>
                                        <p:tgtEl>
                                          <p:spTgt spid="18"/>
                                        </p:tgtEl>
                                        <p:attrNameLst>
                                          <p:attrName>ppt_w</p:attrName>
                                        </p:attrNameLst>
                                      </p:cBhvr>
                                      <p:tavLst>
                                        <p:tav tm="0">
                                          <p:val>
                                            <p:fltVal val="0"/>
                                          </p:val>
                                        </p:tav>
                                        <p:tav tm="100000">
                                          <p:val>
                                            <p:strVal val="#ppt_w"/>
                                          </p:val>
                                        </p:tav>
                                      </p:tavLst>
                                    </p:anim>
                                    <p:anim calcmode="lin" valueType="num">
                                      <p:cBhvr>
                                        <p:cTn id="8" dur="1300" fill="hold"/>
                                        <p:tgtEl>
                                          <p:spTgt spid="18"/>
                                        </p:tgtEl>
                                        <p:attrNameLst>
                                          <p:attrName>ppt_h</p:attrName>
                                        </p:attrNameLst>
                                      </p:cBhvr>
                                      <p:tavLst>
                                        <p:tav tm="0">
                                          <p:val>
                                            <p:fltVal val="0"/>
                                          </p:val>
                                        </p:tav>
                                        <p:tav tm="100000">
                                          <p:val>
                                            <p:strVal val="#ppt_h"/>
                                          </p:val>
                                        </p:tav>
                                      </p:tavLst>
                                    </p:anim>
                                    <p:anim calcmode="lin" valueType="num">
                                      <p:cBhvr>
                                        <p:cTn id="9" dur="1300" fill="hold"/>
                                        <p:tgtEl>
                                          <p:spTgt spid="18"/>
                                        </p:tgtEl>
                                        <p:attrNameLst>
                                          <p:attrName>style.rotation</p:attrName>
                                        </p:attrNameLst>
                                      </p:cBhvr>
                                      <p:tavLst>
                                        <p:tav tm="0">
                                          <p:val>
                                            <p:fltVal val="90"/>
                                          </p:val>
                                        </p:tav>
                                        <p:tav tm="100000">
                                          <p:val>
                                            <p:fltVal val="0"/>
                                          </p:val>
                                        </p:tav>
                                      </p:tavLst>
                                    </p:anim>
                                    <p:animEffect transition="in" filter="fade">
                                      <p:cBhvr>
                                        <p:cTn id="10" dur="1300"/>
                                        <p:tgtEl>
                                          <p:spTgt spid="18"/>
                                        </p:tgtEl>
                                      </p:cBhvr>
                                    </p:animEffect>
                                  </p:childTnLst>
                                </p:cTn>
                              </p:par>
                            </p:childTnLst>
                          </p:cTn>
                        </p:par>
                        <p:par>
                          <p:cTn id="11" fill="hold">
                            <p:stCondLst>
                              <p:cond delay="1300"/>
                            </p:stCondLst>
                            <p:childTnLst>
                              <p:par>
                                <p:cTn id="12" presetID="31" presetClass="entr" presetSubtype="0" fill="hold" nodeType="afterEffect">
                                  <p:stCondLst>
                                    <p:cond delay="0"/>
                                  </p:stCondLst>
                                  <p:childTnLst>
                                    <p:set>
                                      <p:cBhvr>
                                        <p:cTn id="13" dur="1" fill="hold">
                                          <p:stCondLst>
                                            <p:cond delay="0"/>
                                          </p:stCondLst>
                                        </p:cTn>
                                        <p:tgtEl>
                                          <p:spTgt spid="14338"/>
                                        </p:tgtEl>
                                        <p:attrNameLst>
                                          <p:attrName>style.visibility</p:attrName>
                                        </p:attrNameLst>
                                      </p:cBhvr>
                                      <p:to>
                                        <p:strVal val="visible"/>
                                      </p:to>
                                    </p:set>
                                    <p:anim calcmode="lin" valueType="num">
                                      <p:cBhvr>
                                        <p:cTn id="14" dur="1300" fill="hold"/>
                                        <p:tgtEl>
                                          <p:spTgt spid="14338"/>
                                        </p:tgtEl>
                                        <p:attrNameLst>
                                          <p:attrName>ppt_w</p:attrName>
                                        </p:attrNameLst>
                                      </p:cBhvr>
                                      <p:tavLst>
                                        <p:tav tm="0">
                                          <p:val>
                                            <p:fltVal val="0"/>
                                          </p:val>
                                        </p:tav>
                                        <p:tav tm="100000">
                                          <p:val>
                                            <p:strVal val="#ppt_w"/>
                                          </p:val>
                                        </p:tav>
                                      </p:tavLst>
                                    </p:anim>
                                    <p:anim calcmode="lin" valueType="num">
                                      <p:cBhvr>
                                        <p:cTn id="15" dur="1300" fill="hold"/>
                                        <p:tgtEl>
                                          <p:spTgt spid="14338"/>
                                        </p:tgtEl>
                                        <p:attrNameLst>
                                          <p:attrName>ppt_h</p:attrName>
                                        </p:attrNameLst>
                                      </p:cBhvr>
                                      <p:tavLst>
                                        <p:tav tm="0">
                                          <p:val>
                                            <p:fltVal val="0"/>
                                          </p:val>
                                        </p:tav>
                                        <p:tav tm="100000">
                                          <p:val>
                                            <p:strVal val="#ppt_h"/>
                                          </p:val>
                                        </p:tav>
                                      </p:tavLst>
                                    </p:anim>
                                    <p:anim calcmode="lin" valueType="num">
                                      <p:cBhvr>
                                        <p:cTn id="16" dur="1300" fill="hold"/>
                                        <p:tgtEl>
                                          <p:spTgt spid="14338"/>
                                        </p:tgtEl>
                                        <p:attrNameLst>
                                          <p:attrName>style.rotation</p:attrName>
                                        </p:attrNameLst>
                                      </p:cBhvr>
                                      <p:tavLst>
                                        <p:tav tm="0">
                                          <p:val>
                                            <p:fltVal val="90"/>
                                          </p:val>
                                        </p:tav>
                                        <p:tav tm="100000">
                                          <p:val>
                                            <p:fltVal val="0"/>
                                          </p:val>
                                        </p:tav>
                                      </p:tavLst>
                                    </p:anim>
                                    <p:animEffect transition="in" filter="fade">
                                      <p:cBhvr>
                                        <p:cTn id="17" dur="1300"/>
                                        <p:tgtEl>
                                          <p:spTgt spid="14338"/>
                                        </p:tgtEl>
                                      </p:cBhvr>
                                    </p:animEffect>
                                  </p:childTnLst>
                                </p:cTn>
                              </p:par>
                            </p:childTnLst>
                          </p:cTn>
                        </p:par>
                        <p:par>
                          <p:cTn id="18" fill="hold">
                            <p:stCondLst>
                              <p:cond delay="2600"/>
                            </p:stCondLst>
                            <p:childTnLst>
                              <p:par>
                                <p:cTn id="19" presetID="31" presetClass="entr" presetSubtype="0" fill="hold" nodeType="afterEffect">
                                  <p:stCondLst>
                                    <p:cond delay="0"/>
                                  </p:stCondLst>
                                  <p:childTnLst>
                                    <p:set>
                                      <p:cBhvr>
                                        <p:cTn id="20" dur="1" fill="hold">
                                          <p:stCondLst>
                                            <p:cond delay="0"/>
                                          </p:stCondLst>
                                        </p:cTn>
                                        <p:tgtEl>
                                          <p:spTgt spid="14340"/>
                                        </p:tgtEl>
                                        <p:attrNameLst>
                                          <p:attrName>style.visibility</p:attrName>
                                        </p:attrNameLst>
                                      </p:cBhvr>
                                      <p:to>
                                        <p:strVal val="visible"/>
                                      </p:to>
                                    </p:set>
                                    <p:anim calcmode="lin" valueType="num">
                                      <p:cBhvr>
                                        <p:cTn id="21" dur="1300" fill="hold"/>
                                        <p:tgtEl>
                                          <p:spTgt spid="14340"/>
                                        </p:tgtEl>
                                        <p:attrNameLst>
                                          <p:attrName>ppt_w</p:attrName>
                                        </p:attrNameLst>
                                      </p:cBhvr>
                                      <p:tavLst>
                                        <p:tav tm="0">
                                          <p:val>
                                            <p:fltVal val="0"/>
                                          </p:val>
                                        </p:tav>
                                        <p:tav tm="100000">
                                          <p:val>
                                            <p:strVal val="#ppt_w"/>
                                          </p:val>
                                        </p:tav>
                                      </p:tavLst>
                                    </p:anim>
                                    <p:anim calcmode="lin" valueType="num">
                                      <p:cBhvr>
                                        <p:cTn id="22" dur="1300" fill="hold"/>
                                        <p:tgtEl>
                                          <p:spTgt spid="14340"/>
                                        </p:tgtEl>
                                        <p:attrNameLst>
                                          <p:attrName>ppt_h</p:attrName>
                                        </p:attrNameLst>
                                      </p:cBhvr>
                                      <p:tavLst>
                                        <p:tav tm="0">
                                          <p:val>
                                            <p:fltVal val="0"/>
                                          </p:val>
                                        </p:tav>
                                        <p:tav tm="100000">
                                          <p:val>
                                            <p:strVal val="#ppt_h"/>
                                          </p:val>
                                        </p:tav>
                                      </p:tavLst>
                                    </p:anim>
                                    <p:anim calcmode="lin" valueType="num">
                                      <p:cBhvr>
                                        <p:cTn id="23" dur="1300" fill="hold"/>
                                        <p:tgtEl>
                                          <p:spTgt spid="14340"/>
                                        </p:tgtEl>
                                        <p:attrNameLst>
                                          <p:attrName>style.rotation</p:attrName>
                                        </p:attrNameLst>
                                      </p:cBhvr>
                                      <p:tavLst>
                                        <p:tav tm="0">
                                          <p:val>
                                            <p:fltVal val="90"/>
                                          </p:val>
                                        </p:tav>
                                        <p:tav tm="100000">
                                          <p:val>
                                            <p:fltVal val="0"/>
                                          </p:val>
                                        </p:tav>
                                      </p:tavLst>
                                    </p:anim>
                                    <p:animEffect transition="in" filter="fade">
                                      <p:cBhvr>
                                        <p:cTn id="24" dur="1300"/>
                                        <p:tgtEl>
                                          <p:spTgt spid="14340"/>
                                        </p:tgtEl>
                                      </p:cBhvr>
                                    </p:animEffect>
                                  </p:childTnLst>
                                </p:cTn>
                              </p:par>
                            </p:childTnLst>
                          </p:cTn>
                        </p:par>
                        <p:par>
                          <p:cTn id="25" fill="hold">
                            <p:stCondLst>
                              <p:cond delay="3900"/>
                            </p:stCondLst>
                            <p:childTnLst>
                              <p:par>
                                <p:cTn id="26" presetID="31" presetClass="entr" presetSubtype="0"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1300" fill="hold"/>
                                        <p:tgtEl>
                                          <p:spTgt spid="16"/>
                                        </p:tgtEl>
                                        <p:attrNameLst>
                                          <p:attrName>ppt_w</p:attrName>
                                        </p:attrNameLst>
                                      </p:cBhvr>
                                      <p:tavLst>
                                        <p:tav tm="0">
                                          <p:val>
                                            <p:fltVal val="0"/>
                                          </p:val>
                                        </p:tav>
                                        <p:tav tm="100000">
                                          <p:val>
                                            <p:strVal val="#ppt_w"/>
                                          </p:val>
                                        </p:tav>
                                      </p:tavLst>
                                    </p:anim>
                                    <p:anim calcmode="lin" valueType="num">
                                      <p:cBhvr>
                                        <p:cTn id="29" dur="1300" fill="hold"/>
                                        <p:tgtEl>
                                          <p:spTgt spid="16"/>
                                        </p:tgtEl>
                                        <p:attrNameLst>
                                          <p:attrName>ppt_h</p:attrName>
                                        </p:attrNameLst>
                                      </p:cBhvr>
                                      <p:tavLst>
                                        <p:tav tm="0">
                                          <p:val>
                                            <p:fltVal val="0"/>
                                          </p:val>
                                        </p:tav>
                                        <p:tav tm="100000">
                                          <p:val>
                                            <p:strVal val="#ppt_h"/>
                                          </p:val>
                                        </p:tav>
                                      </p:tavLst>
                                    </p:anim>
                                    <p:anim calcmode="lin" valueType="num">
                                      <p:cBhvr>
                                        <p:cTn id="30" dur="1300" fill="hold"/>
                                        <p:tgtEl>
                                          <p:spTgt spid="16"/>
                                        </p:tgtEl>
                                        <p:attrNameLst>
                                          <p:attrName>style.rotation</p:attrName>
                                        </p:attrNameLst>
                                      </p:cBhvr>
                                      <p:tavLst>
                                        <p:tav tm="0">
                                          <p:val>
                                            <p:fltVal val="90"/>
                                          </p:val>
                                        </p:tav>
                                        <p:tav tm="100000">
                                          <p:val>
                                            <p:fltVal val="0"/>
                                          </p:val>
                                        </p:tav>
                                      </p:tavLst>
                                    </p:anim>
                                    <p:animEffect transition="in" filter="fade">
                                      <p:cBhvr>
                                        <p:cTn id="31" dur="1300"/>
                                        <p:tgtEl>
                                          <p:spTgt spid="16"/>
                                        </p:tgtEl>
                                      </p:cBhvr>
                                    </p:animEffect>
                                  </p:childTnLst>
                                </p:cTn>
                              </p:par>
                            </p:childTnLst>
                          </p:cTn>
                        </p:par>
                        <p:par>
                          <p:cTn id="32" fill="hold">
                            <p:stCondLst>
                              <p:cond delay="5200"/>
                            </p:stCondLst>
                            <p:childTnLst>
                              <p:par>
                                <p:cTn id="33" presetID="31" presetClass="entr" presetSubtype="0"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1300" fill="hold"/>
                                        <p:tgtEl>
                                          <p:spTgt spid="17"/>
                                        </p:tgtEl>
                                        <p:attrNameLst>
                                          <p:attrName>ppt_w</p:attrName>
                                        </p:attrNameLst>
                                      </p:cBhvr>
                                      <p:tavLst>
                                        <p:tav tm="0">
                                          <p:val>
                                            <p:fltVal val="0"/>
                                          </p:val>
                                        </p:tav>
                                        <p:tav tm="100000">
                                          <p:val>
                                            <p:strVal val="#ppt_w"/>
                                          </p:val>
                                        </p:tav>
                                      </p:tavLst>
                                    </p:anim>
                                    <p:anim calcmode="lin" valueType="num">
                                      <p:cBhvr>
                                        <p:cTn id="36" dur="1300" fill="hold"/>
                                        <p:tgtEl>
                                          <p:spTgt spid="17"/>
                                        </p:tgtEl>
                                        <p:attrNameLst>
                                          <p:attrName>ppt_h</p:attrName>
                                        </p:attrNameLst>
                                      </p:cBhvr>
                                      <p:tavLst>
                                        <p:tav tm="0">
                                          <p:val>
                                            <p:fltVal val="0"/>
                                          </p:val>
                                        </p:tav>
                                        <p:tav tm="100000">
                                          <p:val>
                                            <p:strVal val="#ppt_h"/>
                                          </p:val>
                                        </p:tav>
                                      </p:tavLst>
                                    </p:anim>
                                    <p:anim calcmode="lin" valueType="num">
                                      <p:cBhvr>
                                        <p:cTn id="37" dur="1300" fill="hold"/>
                                        <p:tgtEl>
                                          <p:spTgt spid="17"/>
                                        </p:tgtEl>
                                        <p:attrNameLst>
                                          <p:attrName>style.rotation</p:attrName>
                                        </p:attrNameLst>
                                      </p:cBhvr>
                                      <p:tavLst>
                                        <p:tav tm="0">
                                          <p:val>
                                            <p:fltVal val="90"/>
                                          </p:val>
                                        </p:tav>
                                        <p:tav tm="100000">
                                          <p:val>
                                            <p:fltVal val="0"/>
                                          </p:val>
                                        </p:tav>
                                      </p:tavLst>
                                    </p:anim>
                                    <p:animEffect transition="in" filter="fade">
                                      <p:cBhvr>
                                        <p:cTn id="38" dur="13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Rounded Rectangle 10"/>
          <p:cNvSpPr/>
          <p:nvPr/>
        </p:nvSpPr>
        <p:spPr>
          <a:xfrm>
            <a:off x="7591719" y="152400"/>
            <a:ext cx="151790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Contact Me</a:t>
            </a:r>
            <a:endParaRPr lang="en-US" sz="1450" b="1" dirty="0">
              <a:solidFill>
                <a:schemeClr val="accent4">
                  <a:lumMod val="50000"/>
                </a:schemeClr>
              </a:solidFill>
              <a:latin typeface="Trebuchet MS" pitchFamily="34" charset="0"/>
            </a:endParaRPr>
          </a:p>
        </p:txBody>
      </p:sp>
      <p:sp>
        <p:nvSpPr>
          <p:cNvPr id="10" name="Rounded Rectangle 9"/>
          <p:cNvSpPr/>
          <p:nvPr/>
        </p:nvSpPr>
        <p:spPr>
          <a:xfrm>
            <a:off x="43935" y="152400"/>
            <a:ext cx="1756584" cy="609600"/>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Our Roles</a:t>
            </a:r>
            <a:endParaRPr lang="en-US" sz="1450" b="1" dirty="0">
              <a:solidFill>
                <a:schemeClr val="accent4">
                  <a:lumMod val="50000"/>
                </a:schemeClr>
              </a:solidFill>
              <a:latin typeface="Trebuchet MS" pitchFamily="34" charset="0"/>
            </a:endParaRPr>
          </a:p>
        </p:txBody>
      </p:sp>
      <p:sp>
        <p:nvSpPr>
          <p:cNvPr id="12" name="Rounded Rectangle 11"/>
          <p:cNvSpPr/>
          <p:nvPr/>
        </p:nvSpPr>
        <p:spPr>
          <a:xfrm>
            <a:off x="1876719" y="152400"/>
            <a:ext cx="2209800" cy="609600"/>
          </a:xfrm>
          <a:prstGeom prst="roundRect">
            <a:avLst/>
          </a:prstGeom>
          <a:solidFill>
            <a:schemeClr val="bg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Academics and Success</a:t>
            </a:r>
            <a:endParaRPr lang="en-US" sz="1450" b="1" dirty="0">
              <a:solidFill>
                <a:schemeClr val="accent4">
                  <a:lumMod val="50000"/>
                </a:schemeClr>
              </a:solidFill>
              <a:latin typeface="Trebuchet MS" pitchFamily="34" charset="0"/>
            </a:endParaRPr>
          </a:p>
        </p:txBody>
      </p:sp>
      <p:sp>
        <p:nvSpPr>
          <p:cNvPr id="14" name="Rounded Rectangle 13"/>
          <p:cNvSpPr/>
          <p:nvPr/>
        </p:nvSpPr>
        <p:spPr>
          <a:xfrm>
            <a:off x="4158735" y="152400"/>
            <a:ext cx="175658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Advising Materials</a:t>
            </a:r>
            <a:endParaRPr lang="en-US" sz="1450" b="1" dirty="0">
              <a:solidFill>
                <a:schemeClr val="accent4">
                  <a:lumMod val="50000"/>
                </a:schemeClr>
              </a:solidFill>
              <a:latin typeface="Trebuchet MS" pitchFamily="34" charset="0"/>
            </a:endParaRPr>
          </a:p>
        </p:txBody>
      </p:sp>
      <p:sp>
        <p:nvSpPr>
          <p:cNvPr id="15" name="Rounded Rectangle 14"/>
          <p:cNvSpPr/>
          <p:nvPr/>
        </p:nvSpPr>
        <p:spPr>
          <a:xfrm>
            <a:off x="5995503" y="152400"/>
            <a:ext cx="1520016"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To-Do List</a:t>
            </a:r>
            <a:endParaRPr lang="en-US" sz="1450" b="1" dirty="0">
              <a:solidFill>
                <a:schemeClr val="accent4">
                  <a:lumMod val="50000"/>
                </a:schemeClr>
              </a:solidFill>
              <a:latin typeface="Trebuchet MS" pitchFamily="34" charset="0"/>
            </a:endParaRPr>
          </a:p>
        </p:txBody>
      </p:sp>
      <p:sp>
        <p:nvSpPr>
          <p:cNvPr id="9" name="Rectangle 8"/>
          <p:cNvSpPr/>
          <p:nvPr/>
        </p:nvSpPr>
        <p:spPr>
          <a:xfrm>
            <a:off x="-2380" y="444366"/>
            <a:ext cx="9153524" cy="6413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0" y="444366"/>
            <a:ext cx="2007890" cy="523220"/>
          </a:xfrm>
          <a:prstGeom prst="rect">
            <a:avLst/>
          </a:prstGeom>
          <a:noFill/>
        </p:spPr>
        <p:txBody>
          <a:bodyPr wrap="square" rtlCol="0">
            <a:spAutoFit/>
          </a:bodyPr>
          <a:lstStyle/>
          <a:p>
            <a:pPr algn="ctr"/>
            <a:r>
              <a:rPr lang="en-US" sz="2800" b="1" i="1" dirty="0" smtClean="0">
                <a:solidFill>
                  <a:schemeClr val="bg1">
                    <a:lumMod val="50000"/>
                  </a:schemeClr>
                </a:solidFill>
                <a:latin typeface="Trebuchet MS" pitchFamily="34" charset="0"/>
              </a:rPr>
              <a:t>Academics</a:t>
            </a:r>
            <a:endParaRPr lang="en-US" sz="2800" b="1" i="1" dirty="0">
              <a:solidFill>
                <a:schemeClr val="bg1">
                  <a:lumMod val="50000"/>
                </a:schemeClr>
              </a:solidFill>
              <a:latin typeface="Trebuchet MS" pitchFamily="34" charset="0"/>
            </a:endParaRPr>
          </a:p>
        </p:txBody>
      </p:sp>
      <p:sp>
        <p:nvSpPr>
          <p:cNvPr id="4" name="TextBox 3"/>
          <p:cNvSpPr txBox="1"/>
          <p:nvPr/>
        </p:nvSpPr>
        <p:spPr>
          <a:xfrm>
            <a:off x="2133600" y="440824"/>
            <a:ext cx="2522426" cy="523220"/>
          </a:xfrm>
          <a:prstGeom prst="rect">
            <a:avLst/>
          </a:prstGeom>
          <a:noFill/>
        </p:spPr>
        <p:txBody>
          <a:bodyPr wrap="square" rtlCol="0">
            <a:spAutoFit/>
          </a:bodyPr>
          <a:lstStyle/>
          <a:p>
            <a:pPr algn="ctr"/>
            <a:r>
              <a:rPr lang="en-US" sz="2800" b="1" i="1" dirty="0" smtClean="0">
                <a:solidFill>
                  <a:schemeClr val="bg1">
                    <a:lumMod val="50000"/>
                  </a:schemeClr>
                </a:solidFill>
                <a:latin typeface="Trebuchet MS" pitchFamily="34" charset="0"/>
              </a:rPr>
              <a:t>Co-Curricular</a:t>
            </a:r>
            <a:endParaRPr lang="en-US" sz="2800" b="1" i="1" dirty="0">
              <a:solidFill>
                <a:schemeClr val="bg1">
                  <a:lumMod val="50000"/>
                </a:schemeClr>
              </a:solidFill>
              <a:latin typeface="Trebuchet MS" pitchFamily="34" charset="0"/>
            </a:endParaRPr>
          </a:p>
        </p:txBody>
      </p:sp>
      <p:sp>
        <p:nvSpPr>
          <p:cNvPr id="19" name="TextBox 18"/>
          <p:cNvSpPr txBox="1"/>
          <p:nvPr/>
        </p:nvSpPr>
        <p:spPr>
          <a:xfrm>
            <a:off x="6628718" y="445161"/>
            <a:ext cx="2522426" cy="523220"/>
          </a:xfrm>
          <a:prstGeom prst="rect">
            <a:avLst/>
          </a:prstGeom>
          <a:noFill/>
        </p:spPr>
        <p:txBody>
          <a:bodyPr wrap="square" rtlCol="0">
            <a:spAutoFit/>
          </a:bodyPr>
          <a:lstStyle/>
          <a:p>
            <a:pPr algn="ctr"/>
            <a:r>
              <a:rPr lang="en-US" sz="2800" b="1" i="1" dirty="0" smtClean="0">
                <a:solidFill>
                  <a:schemeClr val="accent4">
                    <a:lumMod val="50000"/>
                  </a:schemeClr>
                </a:solidFill>
                <a:effectLst>
                  <a:outerShdw blurRad="38100" dist="38100" dir="2700000" algn="tl">
                    <a:srgbClr val="000000">
                      <a:alpha val="43137"/>
                    </a:srgbClr>
                  </a:outerShdw>
                </a:effectLst>
                <a:latin typeface="Trebuchet MS" pitchFamily="34" charset="0"/>
              </a:rPr>
              <a:t>Professional</a:t>
            </a:r>
            <a:endParaRPr lang="en-US" sz="2800" b="1" i="1" dirty="0">
              <a:solidFill>
                <a:schemeClr val="accent4">
                  <a:lumMod val="50000"/>
                </a:schemeClr>
              </a:solidFill>
              <a:effectLst>
                <a:outerShdw blurRad="38100" dist="38100" dir="2700000" algn="tl">
                  <a:srgbClr val="000000">
                    <a:alpha val="43137"/>
                  </a:srgbClr>
                </a:outerShdw>
              </a:effectLst>
              <a:latin typeface="Trebuchet MS" pitchFamily="34" charset="0"/>
            </a:endParaRPr>
          </a:p>
        </p:txBody>
      </p:sp>
      <p:sp>
        <p:nvSpPr>
          <p:cNvPr id="20" name="TextBox 19"/>
          <p:cNvSpPr txBox="1"/>
          <p:nvPr/>
        </p:nvSpPr>
        <p:spPr>
          <a:xfrm>
            <a:off x="4800600" y="440824"/>
            <a:ext cx="1760426" cy="523220"/>
          </a:xfrm>
          <a:prstGeom prst="rect">
            <a:avLst/>
          </a:prstGeom>
          <a:noFill/>
        </p:spPr>
        <p:txBody>
          <a:bodyPr wrap="square" rtlCol="0">
            <a:spAutoFit/>
          </a:bodyPr>
          <a:lstStyle/>
          <a:p>
            <a:pPr algn="ctr"/>
            <a:r>
              <a:rPr lang="en-US" sz="2800" b="1" i="1" dirty="0" smtClean="0">
                <a:solidFill>
                  <a:schemeClr val="bg1">
                    <a:lumMod val="50000"/>
                  </a:schemeClr>
                </a:solidFill>
                <a:latin typeface="Trebuchet MS" pitchFamily="34" charset="0"/>
              </a:rPr>
              <a:t>Wellness</a:t>
            </a:r>
            <a:endParaRPr lang="en-US" sz="2800" b="1" i="1" dirty="0">
              <a:solidFill>
                <a:schemeClr val="bg1">
                  <a:lumMod val="50000"/>
                </a:schemeClr>
              </a:solidFill>
              <a:latin typeface="Trebuchet MS" pitchFamily="34" charset="0"/>
            </a:endParaRPr>
          </a:p>
        </p:txBody>
      </p:sp>
      <p:pic>
        <p:nvPicPr>
          <p:cNvPr id="18" name="Picture 2" descr="http://farm5.static.flickr.com/4023/4583890517_aecd50fe47.jpg"/>
          <p:cNvPicPr>
            <a:picLocks noChangeAspect="1" noChangeArrowheads="1"/>
          </p:cNvPicPr>
          <p:nvPr/>
        </p:nvPicPr>
        <p:blipFill>
          <a:blip r:embed="rId3" cstate="print">
            <a:grayscl/>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a:stretch>
            <a:fillRect/>
          </a:stretch>
        </p:blipFill>
        <p:spPr bwMode="auto">
          <a:xfrm>
            <a:off x="245761" y="1143000"/>
            <a:ext cx="3775674" cy="2514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21" name="Picture 2" descr="http://farm5.static.flickr.com/4045/4644888840_59c72788e6.jpg"/>
          <p:cNvPicPr>
            <a:picLocks noChangeAspect="1" noChangeArrowheads="1"/>
          </p:cNvPicPr>
          <p:nvPr/>
        </p:nvPicPr>
        <p:blipFill>
          <a:blip r:embed="rId4" cstate="print">
            <a:grayscl/>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a:stretch>
            <a:fillRect/>
          </a:stretch>
        </p:blipFill>
        <p:spPr bwMode="auto">
          <a:xfrm>
            <a:off x="6334419" y="1101124"/>
            <a:ext cx="2514600" cy="377567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22" name="Picture 4" descr="http://farm5.static.flickr.com/4112/5089158985_66c0958cba.jpg"/>
          <p:cNvPicPr>
            <a:picLocks noChangeAspect="1" noChangeArrowheads="1"/>
          </p:cNvPicPr>
          <p:nvPr/>
        </p:nvPicPr>
        <p:blipFill>
          <a:blip r:embed="rId5" cstate="print">
            <a:grayscl/>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a:stretch>
            <a:fillRect/>
          </a:stretch>
        </p:blipFill>
        <p:spPr bwMode="auto">
          <a:xfrm>
            <a:off x="4614248" y="4103913"/>
            <a:ext cx="3787047" cy="2514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23" name="Picture 10" descr="http://farm5.static.flickr.com/4066/5137115282_444d35281d.jpg"/>
          <p:cNvPicPr>
            <a:picLocks noChangeAspect="1" noChangeArrowheads="1"/>
          </p:cNvPicPr>
          <p:nvPr/>
        </p:nvPicPr>
        <p:blipFill rotWithShape="1">
          <a:blip r:embed="rId6" cstate="print">
            <a:grayscl/>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l="29015" t="9317" r="35863"/>
          <a:stretch/>
        </p:blipFill>
        <p:spPr bwMode="auto">
          <a:xfrm>
            <a:off x="3400719" y="1037147"/>
            <a:ext cx="2514600" cy="432406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24" name="Picture 6" descr="http://farm4.static.flickr.com/3153/4554670037_c3a123aff8.jpg"/>
          <p:cNvPicPr>
            <a:picLocks noChangeAspect="1" noChangeArrowheads="1"/>
          </p:cNvPicPr>
          <p:nvPr/>
        </p:nvPicPr>
        <p:blipFill>
          <a:blip r:embed="rId7" cstate="print">
            <a:grayscl/>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a:stretch>
            <a:fillRect/>
          </a:stretch>
        </p:blipFill>
        <p:spPr bwMode="auto">
          <a:xfrm>
            <a:off x="245762" y="3940235"/>
            <a:ext cx="4021438" cy="267827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6" name="Picture 12" descr="http://farm6.static.flickr.com/5149/5638230444_b337343403.jpg"/>
          <p:cNvPicPr>
            <a:picLocks noChangeAspect="1" noChangeArrowheads="1"/>
          </p:cNvPicPr>
          <p:nvPr/>
        </p:nvPicPr>
        <p:blipFill>
          <a:blip r:embed="rId8"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a:stretch>
            <a:fillRect/>
          </a:stretch>
        </p:blipFill>
        <p:spPr bwMode="auto">
          <a:xfrm>
            <a:off x="4800600" y="1139412"/>
            <a:ext cx="4035067" cy="26873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3314" name="Picture 2" descr="http://farm6.static.flickr.com/5020/5486305854_d8d29977db.jpg"/>
          <p:cNvPicPr>
            <a:picLocks noChangeAspect="1" noChangeArrowheads="1"/>
          </p:cNvPicPr>
          <p:nvPr/>
        </p:nvPicPr>
        <p:blipFill>
          <a:blip r:embed="rId9"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a:stretch>
            <a:fillRect/>
          </a:stretch>
        </p:blipFill>
        <p:spPr bwMode="auto">
          <a:xfrm>
            <a:off x="383061" y="4064619"/>
            <a:ext cx="3775674" cy="2514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3318" name="Picture 6" descr="http://farm5.static.flickr.com/4119/4882437619_2e997a6c3f.jpg"/>
          <p:cNvPicPr>
            <a:picLocks noChangeAspect="1" noChangeArrowheads="1"/>
          </p:cNvPicPr>
          <p:nvPr/>
        </p:nvPicPr>
        <p:blipFill>
          <a:blip r:embed="rId10"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a:stretch>
            <a:fillRect/>
          </a:stretch>
        </p:blipFill>
        <p:spPr bwMode="auto">
          <a:xfrm>
            <a:off x="386556" y="1136582"/>
            <a:ext cx="4051482" cy="269018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7" name="Picture 10" descr="http://farm2.static.flickr.com/1259/4595648027_490b71373e.jpg"/>
          <p:cNvPicPr>
            <a:picLocks noChangeAspect="1" noChangeArrowheads="1"/>
          </p:cNvPicPr>
          <p:nvPr/>
        </p:nvPicPr>
        <p:blipFill>
          <a:blip r:embed="rId11"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a:stretch>
            <a:fillRect/>
          </a:stretch>
        </p:blipFill>
        <p:spPr bwMode="auto">
          <a:xfrm>
            <a:off x="4691763" y="3899251"/>
            <a:ext cx="4252740" cy="283232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1872783047"/>
      </p:ext>
    </p:extLst>
  </p:cSld>
  <p:clrMapOvr>
    <a:masterClrMapping/>
  </p:clrMapOvr>
  <mc:AlternateContent>
    <mc:Choice xmlns:mv="urn:schemas-microsoft-com:mac:vml" xmlns:mc="http://schemas.openxmlformats.org/markup-compatibility/2006" xmlns="" xmlns:p14="http://schemas.microsoft.com/office/powerpoint/2010/main" xmlns:p="http://schemas.openxmlformats.org/presentationml/2006/main" xmlns:r="http://schemas.openxmlformats.org/officeDocument/2006/relationships" xmlns:a="http://schemas.openxmlformats.org/drawingml/2006/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300" fill="hold"/>
                                        <p:tgtEl>
                                          <p:spTgt spid="16"/>
                                        </p:tgtEl>
                                        <p:attrNameLst>
                                          <p:attrName>ppt_w</p:attrName>
                                        </p:attrNameLst>
                                      </p:cBhvr>
                                      <p:tavLst>
                                        <p:tav tm="0">
                                          <p:val>
                                            <p:fltVal val="0"/>
                                          </p:val>
                                        </p:tav>
                                        <p:tav tm="100000">
                                          <p:val>
                                            <p:strVal val="#ppt_w"/>
                                          </p:val>
                                        </p:tav>
                                      </p:tavLst>
                                    </p:anim>
                                    <p:anim calcmode="lin" valueType="num">
                                      <p:cBhvr>
                                        <p:cTn id="8" dur="1300" fill="hold"/>
                                        <p:tgtEl>
                                          <p:spTgt spid="16"/>
                                        </p:tgtEl>
                                        <p:attrNameLst>
                                          <p:attrName>ppt_h</p:attrName>
                                        </p:attrNameLst>
                                      </p:cBhvr>
                                      <p:tavLst>
                                        <p:tav tm="0">
                                          <p:val>
                                            <p:fltVal val="0"/>
                                          </p:val>
                                        </p:tav>
                                        <p:tav tm="100000">
                                          <p:val>
                                            <p:strVal val="#ppt_h"/>
                                          </p:val>
                                        </p:tav>
                                      </p:tavLst>
                                    </p:anim>
                                    <p:anim calcmode="lin" valueType="num">
                                      <p:cBhvr>
                                        <p:cTn id="9" dur="1300" fill="hold"/>
                                        <p:tgtEl>
                                          <p:spTgt spid="16"/>
                                        </p:tgtEl>
                                        <p:attrNameLst>
                                          <p:attrName>style.rotation</p:attrName>
                                        </p:attrNameLst>
                                      </p:cBhvr>
                                      <p:tavLst>
                                        <p:tav tm="0">
                                          <p:val>
                                            <p:fltVal val="90"/>
                                          </p:val>
                                        </p:tav>
                                        <p:tav tm="100000">
                                          <p:val>
                                            <p:fltVal val="0"/>
                                          </p:val>
                                        </p:tav>
                                      </p:tavLst>
                                    </p:anim>
                                    <p:animEffect transition="in" filter="fade">
                                      <p:cBhvr>
                                        <p:cTn id="10" dur="1300"/>
                                        <p:tgtEl>
                                          <p:spTgt spid="16"/>
                                        </p:tgtEl>
                                      </p:cBhvr>
                                    </p:animEffect>
                                  </p:childTnLst>
                                </p:cTn>
                              </p:par>
                            </p:childTnLst>
                          </p:cTn>
                        </p:par>
                        <p:par>
                          <p:cTn id="11" fill="hold">
                            <p:stCondLst>
                              <p:cond delay="1300"/>
                            </p:stCondLst>
                            <p:childTnLst>
                              <p:par>
                                <p:cTn id="12" presetID="31" presetClass="entr" presetSubtype="0"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1300" fill="hold"/>
                                        <p:tgtEl>
                                          <p:spTgt spid="17"/>
                                        </p:tgtEl>
                                        <p:attrNameLst>
                                          <p:attrName>ppt_w</p:attrName>
                                        </p:attrNameLst>
                                      </p:cBhvr>
                                      <p:tavLst>
                                        <p:tav tm="0">
                                          <p:val>
                                            <p:fltVal val="0"/>
                                          </p:val>
                                        </p:tav>
                                        <p:tav tm="100000">
                                          <p:val>
                                            <p:strVal val="#ppt_w"/>
                                          </p:val>
                                        </p:tav>
                                      </p:tavLst>
                                    </p:anim>
                                    <p:anim calcmode="lin" valueType="num">
                                      <p:cBhvr>
                                        <p:cTn id="15" dur="1300" fill="hold"/>
                                        <p:tgtEl>
                                          <p:spTgt spid="17"/>
                                        </p:tgtEl>
                                        <p:attrNameLst>
                                          <p:attrName>ppt_h</p:attrName>
                                        </p:attrNameLst>
                                      </p:cBhvr>
                                      <p:tavLst>
                                        <p:tav tm="0">
                                          <p:val>
                                            <p:fltVal val="0"/>
                                          </p:val>
                                        </p:tav>
                                        <p:tav tm="100000">
                                          <p:val>
                                            <p:strVal val="#ppt_h"/>
                                          </p:val>
                                        </p:tav>
                                      </p:tavLst>
                                    </p:anim>
                                    <p:anim calcmode="lin" valueType="num">
                                      <p:cBhvr>
                                        <p:cTn id="16" dur="1300" fill="hold"/>
                                        <p:tgtEl>
                                          <p:spTgt spid="17"/>
                                        </p:tgtEl>
                                        <p:attrNameLst>
                                          <p:attrName>style.rotation</p:attrName>
                                        </p:attrNameLst>
                                      </p:cBhvr>
                                      <p:tavLst>
                                        <p:tav tm="0">
                                          <p:val>
                                            <p:fltVal val="90"/>
                                          </p:val>
                                        </p:tav>
                                        <p:tav tm="100000">
                                          <p:val>
                                            <p:fltVal val="0"/>
                                          </p:val>
                                        </p:tav>
                                      </p:tavLst>
                                    </p:anim>
                                    <p:animEffect transition="in" filter="fade">
                                      <p:cBhvr>
                                        <p:cTn id="17" dur="1300"/>
                                        <p:tgtEl>
                                          <p:spTgt spid="17"/>
                                        </p:tgtEl>
                                      </p:cBhvr>
                                    </p:animEffect>
                                  </p:childTnLst>
                                </p:cTn>
                              </p:par>
                            </p:childTnLst>
                          </p:cTn>
                        </p:par>
                        <p:par>
                          <p:cTn id="18" fill="hold">
                            <p:stCondLst>
                              <p:cond delay="2600"/>
                            </p:stCondLst>
                            <p:childTnLst>
                              <p:par>
                                <p:cTn id="19" presetID="31" presetClass="entr" presetSubtype="0" fill="hold" nodeType="afterEffect">
                                  <p:stCondLst>
                                    <p:cond delay="0"/>
                                  </p:stCondLst>
                                  <p:childTnLst>
                                    <p:set>
                                      <p:cBhvr>
                                        <p:cTn id="20" dur="1" fill="hold">
                                          <p:stCondLst>
                                            <p:cond delay="0"/>
                                          </p:stCondLst>
                                        </p:cTn>
                                        <p:tgtEl>
                                          <p:spTgt spid="13318"/>
                                        </p:tgtEl>
                                        <p:attrNameLst>
                                          <p:attrName>style.visibility</p:attrName>
                                        </p:attrNameLst>
                                      </p:cBhvr>
                                      <p:to>
                                        <p:strVal val="visible"/>
                                      </p:to>
                                    </p:set>
                                    <p:anim calcmode="lin" valueType="num">
                                      <p:cBhvr>
                                        <p:cTn id="21" dur="1300" fill="hold"/>
                                        <p:tgtEl>
                                          <p:spTgt spid="13318"/>
                                        </p:tgtEl>
                                        <p:attrNameLst>
                                          <p:attrName>ppt_w</p:attrName>
                                        </p:attrNameLst>
                                      </p:cBhvr>
                                      <p:tavLst>
                                        <p:tav tm="0">
                                          <p:val>
                                            <p:fltVal val="0"/>
                                          </p:val>
                                        </p:tav>
                                        <p:tav tm="100000">
                                          <p:val>
                                            <p:strVal val="#ppt_w"/>
                                          </p:val>
                                        </p:tav>
                                      </p:tavLst>
                                    </p:anim>
                                    <p:anim calcmode="lin" valueType="num">
                                      <p:cBhvr>
                                        <p:cTn id="22" dur="1300" fill="hold"/>
                                        <p:tgtEl>
                                          <p:spTgt spid="13318"/>
                                        </p:tgtEl>
                                        <p:attrNameLst>
                                          <p:attrName>ppt_h</p:attrName>
                                        </p:attrNameLst>
                                      </p:cBhvr>
                                      <p:tavLst>
                                        <p:tav tm="0">
                                          <p:val>
                                            <p:fltVal val="0"/>
                                          </p:val>
                                        </p:tav>
                                        <p:tav tm="100000">
                                          <p:val>
                                            <p:strVal val="#ppt_h"/>
                                          </p:val>
                                        </p:tav>
                                      </p:tavLst>
                                    </p:anim>
                                    <p:anim calcmode="lin" valueType="num">
                                      <p:cBhvr>
                                        <p:cTn id="23" dur="1300" fill="hold"/>
                                        <p:tgtEl>
                                          <p:spTgt spid="13318"/>
                                        </p:tgtEl>
                                        <p:attrNameLst>
                                          <p:attrName>style.rotation</p:attrName>
                                        </p:attrNameLst>
                                      </p:cBhvr>
                                      <p:tavLst>
                                        <p:tav tm="0">
                                          <p:val>
                                            <p:fltVal val="90"/>
                                          </p:val>
                                        </p:tav>
                                        <p:tav tm="100000">
                                          <p:val>
                                            <p:fltVal val="0"/>
                                          </p:val>
                                        </p:tav>
                                      </p:tavLst>
                                    </p:anim>
                                    <p:animEffect transition="in" filter="fade">
                                      <p:cBhvr>
                                        <p:cTn id="24" dur="1300"/>
                                        <p:tgtEl>
                                          <p:spTgt spid="13318"/>
                                        </p:tgtEl>
                                      </p:cBhvr>
                                    </p:animEffect>
                                  </p:childTnLst>
                                </p:cTn>
                              </p:par>
                            </p:childTnLst>
                          </p:cTn>
                        </p:par>
                        <p:par>
                          <p:cTn id="25" fill="hold">
                            <p:stCondLst>
                              <p:cond delay="3900"/>
                            </p:stCondLst>
                            <p:childTnLst>
                              <p:par>
                                <p:cTn id="26" presetID="31" presetClass="entr" presetSubtype="0" fill="hold" nodeType="afterEffect">
                                  <p:stCondLst>
                                    <p:cond delay="0"/>
                                  </p:stCondLst>
                                  <p:childTnLst>
                                    <p:set>
                                      <p:cBhvr>
                                        <p:cTn id="27" dur="1" fill="hold">
                                          <p:stCondLst>
                                            <p:cond delay="0"/>
                                          </p:stCondLst>
                                        </p:cTn>
                                        <p:tgtEl>
                                          <p:spTgt spid="13314"/>
                                        </p:tgtEl>
                                        <p:attrNameLst>
                                          <p:attrName>style.visibility</p:attrName>
                                        </p:attrNameLst>
                                      </p:cBhvr>
                                      <p:to>
                                        <p:strVal val="visible"/>
                                      </p:to>
                                    </p:set>
                                    <p:anim calcmode="lin" valueType="num">
                                      <p:cBhvr>
                                        <p:cTn id="28" dur="1300" fill="hold"/>
                                        <p:tgtEl>
                                          <p:spTgt spid="13314"/>
                                        </p:tgtEl>
                                        <p:attrNameLst>
                                          <p:attrName>ppt_w</p:attrName>
                                        </p:attrNameLst>
                                      </p:cBhvr>
                                      <p:tavLst>
                                        <p:tav tm="0">
                                          <p:val>
                                            <p:fltVal val="0"/>
                                          </p:val>
                                        </p:tav>
                                        <p:tav tm="100000">
                                          <p:val>
                                            <p:strVal val="#ppt_w"/>
                                          </p:val>
                                        </p:tav>
                                      </p:tavLst>
                                    </p:anim>
                                    <p:anim calcmode="lin" valueType="num">
                                      <p:cBhvr>
                                        <p:cTn id="29" dur="1300" fill="hold"/>
                                        <p:tgtEl>
                                          <p:spTgt spid="13314"/>
                                        </p:tgtEl>
                                        <p:attrNameLst>
                                          <p:attrName>ppt_h</p:attrName>
                                        </p:attrNameLst>
                                      </p:cBhvr>
                                      <p:tavLst>
                                        <p:tav tm="0">
                                          <p:val>
                                            <p:fltVal val="0"/>
                                          </p:val>
                                        </p:tav>
                                        <p:tav tm="100000">
                                          <p:val>
                                            <p:strVal val="#ppt_h"/>
                                          </p:val>
                                        </p:tav>
                                      </p:tavLst>
                                    </p:anim>
                                    <p:anim calcmode="lin" valueType="num">
                                      <p:cBhvr>
                                        <p:cTn id="30" dur="1300" fill="hold"/>
                                        <p:tgtEl>
                                          <p:spTgt spid="13314"/>
                                        </p:tgtEl>
                                        <p:attrNameLst>
                                          <p:attrName>style.rotation</p:attrName>
                                        </p:attrNameLst>
                                      </p:cBhvr>
                                      <p:tavLst>
                                        <p:tav tm="0">
                                          <p:val>
                                            <p:fltVal val="90"/>
                                          </p:val>
                                        </p:tav>
                                        <p:tav tm="100000">
                                          <p:val>
                                            <p:fltVal val="0"/>
                                          </p:val>
                                        </p:tav>
                                      </p:tavLst>
                                    </p:anim>
                                    <p:animEffect transition="in" filter="fade">
                                      <p:cBhvr>
                                        <p:cTn id="31" dur="13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Rounded Rectangle 10"/>
          <p:cNvSpPr/>
          <p:nvPr/>
        </p:nvSpPr>
        <p:spPr>
          <a:xfrm>
            <a:off x="7591719" y="152400"/>
            <a:ext cx="151790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Contact Me</a:t>
            </a:r>
            <a:endParaRPr lang="en-US" sz="1450" b="1" dirty="0">
              <a:solidFill>
                <a:schemeClr val="accent4">
                  <a:lumMod val="50000"/>
                </a:schemeClr>
              </a:solidFill>
              <a:latin typeface="Trebuchet MS" pitchFamily="34" charset="0"/>
            </a:endParaRPr>
          </a:p>
        </p:txBody>
      </p:sp>
      <p:sp>
        <p:nvSpPr>
          <p:cNvPr id="10" name="Rounded Rectangle 9"/>
          <p:cNvSpPr/>
          <p:nvPr/>
        </p:nvSpPr>
        <p:spPr>
          <a:xfrm>
            <a:off x="43935" y="152400"/>
            <a:ext cx="1756584" cy="609600"/>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Our Roles</a:t>
            </a:r>
            <a:endParaRPr lang="en-US" sz="1450" b="1" dirty="0">
              <a:solidFill>
                <a:schemeClr val="accent4">
                  <a:lumMod val="50000"/>
                </a:schemeClr>
              </a:solidFill>
              <a:latin typeface="Trebuchet MS" pitchFamily="34" charset="0"/>
            </a:endParaRPr>
          </a:p>
        </p:txBody>
      </p:sp>
      <p:sp>
        <p:nvSpPr>
          <p:cNvPr id="12" name="Rounded Rectangle 11"/>
          <p:cNvSpPr/>
          <p:nvPr/>
        </p:nvSpPr>
        <p:spPr>
          <a:xfrm>
            <a:off x="1876719" y="152400"/>
            <a:ext cx="2209800" cy="609600"/>
          </a:xfrm>
          <a:prstGeom prst="roundRect">
            <a:avLst/>
          </a:prstGeom>
          <a:solidFill>
            <a:schemeClr val="bg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Academics and Success</a:t>
            </a:r>
            <a:endParaRPr lang="en-US" sz="1450" b="1" dirty="0">
              <a:solidFill>
                <a:schemeClr val="accent4">
                  <a:lumMod val="50000"/>
                </a:schemeClr>
              </a:solidFill>
              <a:latin typeface="Trebuchet MS" pitchFamily="34" charset="0"/>
            </a:endParaRPr>
          </a:p>
        </p:txBody>
      </p:sp>
      <p:sp>
        <p:nvSpPr>
          <p:cNvPr id="14" name="Rounded Rectangle 13"/>
          <p:cNvSpPr/>
          <p:nvPr/>
        </p:nvSpPr>
        <p:spPr>
          <a:xfrm>
            <a:off x="4158735" y="152400"/>
            <a:ext cx="175658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Advising Materials</a:t>
            </a:r>
            <a:endParaRPr lang="en-US" sz="1450" b="1" dirty="0">
              <a:solidFill>
                <a:schemeClr val="accent4">
                  <a:lumMod val="50000"/>
                </a:schemeClr>
              </a:solidFill>
              <a:latin typeface="Trebuchet MS" pitchFamily="34" charset="0"/>
            </a:endParaRPr>
          </a:p>
        </p:txBody>
      </p:sp>
      <p:sp>
        <p:nvSpPr>
          <p:cNvPr id="15" name="Rounded Rectangle 14"/>
          <p:cNvSpPr/>
          <p:nvPr/>
        </p:nvSpPr>
        <p:spPr>
          <a:xfrm>
            <a:off x="5995503" y="152400"/>
            <a:ext cx="1520016"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To-Do List</a:t>
            </a:r>
            <a:endParaRPr lang="en-US" sz="1450" b="1" dirty="0">
              <a:solidFill>
                <a:schemeClr val="accent4">
                  <a:lumMod val="50000"/>
                </a:schemeClr>
              </a:solidFill>
              <a:latin typeface="Trebuchet MS" pitchFamily="34" charset="0"/>
            </a:endParaRPr>
          </a:p>
        </p:txBody>
      </p:sp>
      <p:sp>
        <p:nvSpPr>
          <p:cNvPr id="9" name="Rectangle 8"/>
          <p:cNvSpPr/>
          <p:nvPr/>
        </p:nvSpPr>
        <p:spPr>
          <a:xfrm>
            <a:off x="-2380" y="444366"/>
            <a:ext cx="9153524" cy="6413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4"/>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a:stretch>
            <a:fillRect/>
          </a:stretch>
        </p:blipFill>
        <p:spPr bwMode="auto">
          <a:xfrm>
            <a:off x="4267200" y="457200"/>
            <a:ext cx="4051481" cy="607161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17" name="Title 1"/>
          <p:cNvSpPr>
            <a:spLocks noGrp="1"/>
          </p:cNvSpPr>
          <p:nvPr>
            <p:ph type="title"/>
          </p:nvPr>
        </p:nvSpPr>
        <p:spPr>
          <a:xfrm>
            <a:off x="0" y="2133600"/>
            <a:ext cx="4158735" cy="3200400"/>
          </a:xfrm>
        </p:spPr>
        <p:txBody>
          <a:bodyPr>
            <a:normAutofit/>
          </a:bodyPr>
          <a:lstStyle/>
          <a:p>
            <a:r>
              <a:rPr lang="en-US" sz="8000" b="1" i="1" dirty="0" smtClean="0">
                <a:solidFill>
                  <a:schemeClr val="accent4">
                    <a:lumMod val="50000"/>
                  </a:schemeClr>
                </a:solidFill>
                <a:effectLst>
                  <a:outerShdw blurRad="38100" dist="38100" dir="2700000" algn="tl">
                    <a:srgbClr val="000000">
                      <a:alpha val="43137"/>
                    </a:srgbClr>
                  </a:outerShdw>
                </a:effectLst>
              </a:rPr>
              <a:t>Our</a:t>
            </a:r>
            <a:br>
              <a:rPr lang="en-US" sz="8000" b="1" i="1" dirty="0" smtClean="0">
                <a:solidFill>
                  <a:schemeClr val="accent4">
                    <a:lumMod val="50000"/>
                  </a:schemeClr>
                </a:solidFill>
                <a:effectLst>
                  <a:outerShdw blurRad="38100" dist="38100" dir="2700000" algn="tl">
                    <a:srgbClr val="000000">
                      <a:alpha val="43137"/>
                    </a:srgbClr>
                  </a:outerShdw>
                </a:effectLst>
              </a:rPr>
            </a:br>
            <a:r>
              <a:rPr lang="en-US" sz="8000" b="1" i="1" dirty="0" smtClean="0">
                <a:effectLst>
                  <a:outerShdw blurRad="38100" dist="38100" dir="2700000" algn="tl">
                    <a:srgbClr val="000000">
                      <a:alpha val="43137"/>
                    </a:srgbClr>
                  </a:outerShdw>
                </a:effectLst>
              </a:rPr>
              <a:t>Goal</a:t>
            </a:r>
            <a:endParaRPr lang="en-US" sz="8000" b="1" i="1" dirty="0">
              <a:solidFill>
                <a:schemeClr val="accent4">
                  <a:lumMod val="50000"/>
                </a:schemeClr>
              </a:solidFill>
              <a:effectLst>
                <a:outerShdw blurRad="38100" dist="38100" dir="2700000" algn="tl">
                  <a:srgbClr val="000000">
                    <a:alpha val="43137"/>
                  </a:srgbClr>
                </a:outerShdw>
              </a:effectLst>
            </a:endParaRPr>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32793680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Rounded Rectangle 10"/>
          <p:cNvSpPr/>
          <p:nvPr/>
        </p:nvSpPr>
        <p:spPr>
          <a:xfrm>
            <a:off x="7591719" y="152400"/>
            <a:ext cx="151790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Contact Me</a:t>
            </a:r>
            <a:endParaRPr lang="en-US" sz="1450" b="1" dirty="0">
              <a:solidFill>
                <a:schemeClr val="accent4">
                  <a:lumMod val="50000"/>
                </a:schemeClr>
              </a:solidFill>
              <a:latin typeface="Trebuchet MS" pitchFamily="34" charset="0"/>
            </a:endParaRPr>
          </a:p>
        </p:txBody>
      </p:sp>
      <p:sp>
        <p:nvSpPr>
          <p:cNvPr id="10" name="Rounded Rectangle 9"/>
          <p:cNvSpPr/>
          <p:nvPr/>
        </p:nvSpPr>
        <p:spPr>
          <a:xfrm>
            <a:off x="43935" y="152400"/>
            <a:ext cx="1756584" cy="609600"/>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Our Roles</a:t>
            </a:r>
            <a:endParaRPr lang="en-US" sz="1450" b="1" dirty="0">
              <a:solidFill>
                <a:schemeClr val="accent4">
                  <a:lumMod val="50000"/>
                </a:schemeClr>
              </a:solidFill>
              <a:latin typeface="Trebuchet MS" pitchFamily="34" charset="0"/>
            </a:endParaRPr>
          </a:p>
        </p:txBody>
      </p:sp>
      <p:sp>
        <p:nvSpPr>
          <p:cNvPr id="12" name="Rounded Rectangle 11"/>
          <p:cNvSpPr/>
          <p:nvPr/>
        </p:nvSpPr>
        <p:spPr>
          <a:xfrm>
            <a:off x="1876719" y="152400"/>
            <a:ext cx="2209800" cy="609600"/>
          </a:xfrm>
          <a:prstGeom prst="roundRect">
            <a:avLst/>
          </a:prstGeom>
          <a:solidFill>
            <a:schemeClr val="bg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Academics and Success</a:t>
            </a:r>
            <a:endParaRPr lang="en-US" sz="1450" b="1" dirty="0">
              <a:solidFill>
                <a:schemeClr val="accent4">
                  <a:lumMod val="50000"/>
                </a:schemeClr>
              </a:solidFill>
              <a:latin typeface="Trebuchet MS" pitchFamily="34" charset="0"/>
            </a:endParaRPr>
          </a:p>
        </p:txBody>
      </p:sp>
      <p:sp>
        <p:nvSpPr>
          <p:cNvPr id="14" name="Rounded Rectangle 13"/>
          <p:cNvSpPr/>
          <p:nvPr/>
        </p:nvSpPr>
        <p:spPr>
          <a:xfrm>
            <a:off x="4158735" y="152400"/>
            <a:ext cx="175658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Advising Materials</a:t>
            </a:r>
            <a:endParaRPr lang="en-US" sz="1450" b="1" dirty="0">
              <a:solidFill>
                <a:schemeClr val="accent4">
                  <a:lumMod val="50000"/>
                </a:schemeClr>
              </a:solidFill>
              <a:latin typeface="Trebuchet MS" pitchFamily="34" charset="0"/>
            </a:endParaRPr>
          </a:p>
        </p:txBody>
      </p:sp>
      <p:sp>
        <p:nvSpPr>
          <p:cNvPr id="15" name="Rounded Rectangle 14"/>
          <p:cNvSpPr/>
          <p:nvPr/>
        </p:nvSpPr>
        <p:spPr>
          <a:xfrm>
            <a:off x="5995503" y="152400"/>
            <a:ext cx="1520016"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To-Do List</a:t>
            </a:r>
            <a:endParaRPr lang="en-US" sz="1450" b="1" dirty="0">
              <a:solidFill>
                <a:schemeClr val="accent4">
                  <a:lumMod val="50000"/>
                </a:schemeClr>
              </a:solidFill>
              <a:latin typeface="Trebuchet MS" pitchFamily="34" charset="0"/>
            </a:endParaRPr>
          </a:p>
        </p:txBody>
      </p:sp>
      <p:sp>
        <p:nvSpPr>
          <p:cNvPr id="9" name="Rectangle 8"/>
          <p:cNvSpPr/>
          <p:nvPr/>
        </p:nvSpPr>
        <p:spPr>
          <a:xfrm>
            <a:off x="-2380" y="444366"/>
            <a:ext cx="9153524" cy="6413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4"/>
          <p:cNvSpPr txBox="1">
            <a:spLocks noChangeArrowheads="1"/>
          </p:cNvSpPr>
          <p:nvPr/>
        </p:nvSpPr>
        <p:spPr bwMode="auto">
          <a:xfrm>
            <a:off x="0" y="1295400"/>
            <a:ext cx="9144000" cy="5453801"/>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20000"/>
              </a:spcBef>
              <a:buClr>
                <a:schemeClr val="accent1"/>
              </a:buClr>
              <a:buSzPct val="70000"/>
              <a:buFont typeface="Monotype Sorts"/>
              <a:buNone/>
            </a:pPr>
            <a:r>
              <a:rPr kumimoji="1" lang="en-US" sz="1700" b="1" dirty="0">
                <a:solidFill>
                  <a:schemeClr val="accent4">
                    <a:lumMod val="50000"/>
                  </a:schemeClr>
                </a:solidFill>
                <a:latin typeface="Trebuchet MS" pitchFamily="34" charset="0"/>
              </a:rPr>
              <a:t>President’s List </a:t>
            </a:r>
          </a:p>
          <a:p>
            <a:pPr algn="ctr">
              <a:spcBef>
                <a:spcPct val="20000"/>
              </a:spcBef>
              <a:buClr>
                <a:schemeClr val="accent1"/>
              </a:buClr>
              <a:buSzPct val="70000"/>
              <a:buFont typeface="Monotype Sorts"/>
              <a:buNone/>
            </a:pPr>
            <a:r>
              <a:rPr kumimoji="1" lang="en-US" sz="1500" dirty="0">
                <a:solidFill>
                  <a:schemeClr val="accent4">
                    <a:lumMod val="50000"/>
                  </a:schemeClr>
                </a:solidFill>
                <a:latin typeface="Trebuchet MS" pitchFamily="34" charset="0"/>
              </a:rPr>
              <a:t>(</a:t>
            </a:r>
            <a:r>
              <a:rPr kumimoji="1" lang="en-US" sz="1500" b="1" i="1" dirty="0">
                <a:solidFill>
                  <a:schemeClr val="accent4">
                    <a:lumMod val="50000"/>
                  </a:schemeClr>
                </a:solidFill>
                <a:latin typeface="Trebuchet MS" pitchFamily="34" charset="0"/>
              </a:rPr>
              <a:t>3.9</a:t>
            </a:r>
            <a:r>
              <a:rPr kumimoji="1" lang="en-US" sz="1500" dirty="0">
                <a:solidFill>
                  <a:schemeClr val="accent4">
                    <a:lumMod val="50000"/>
                  </a:schemeClr>
                </a:solidFill>
                <a:latin typeface="Trebuchet MS" pitchFamily="34" charset="0"/>
              </a:rPr>
              <a:t> semester GPA, 12 credit hours)</a:t>
            </a:r>
          </a:p>
          <a:p>
            <a:pPr algn="ctr">
              <a:spcBef>
                <a:spcPct val="20000"/>
              </a:spcBef>
              <a:buClr>
                <a:schemeClr val="accent1"/>
              </a:buClr>
              <a:buSzPct val="70000"/>
              <a:buFont typeface="Monotype Sorts"/>
              <a:buNone/>
            </a:pPr>
            <a:endParaRPr kumimoji="1" lang="en-US" sz="900" dirty="0">
              <a:solidFill>
                <a:schemeClr val="accent4">
                  <a:lumMod val="50000"/>
                </a:schemeClr>
              </a:solidFill>
              <a:latin typeface="Trebuchet MS" pitchFamily="34" charset="0"/>
            </a:endParaRPr>
          </a:p>
          <a:p>
            <a:pPr algn="ctr">
              <a:spcBef>
                <a:spcPct val="20000"/>
              </a:spcBef>
              <a:buClr>
                <a:schemeClr val="accent1"/>
              </a:buClr>
              <a:buSzPct val="70000"/>
              <a:buFont typeface="Monotype Sorts"/>
              <a:buNone/>
            </a:pPr>
            <a:r>
              <a:rPr kumimoji="1" lang="en-US" sz="1700" b="1" dirty="0">
                <a:solidFill>
                  <a:schemeClr val="accent4">
                    <a:lumMod val="50000"/>
                  </a:schemeClr>
                </a:solidFill>
                <a:latin typeface="Trebuchet MS" pitchFamily="34" charset="0"/>
              </a:rPr>
              <a:t>Dean’s List</a:t>
            </a:r>
            <a:r>
              <a:rPr kumimoji="1" lang="en-US" sz="1700" dirty="0">
                <a:solidFill>
                  <a:schemeClr val="accent4">
                    <a:lumMod val="50000"/>
                  </a:schemeClr>
                </a:solidFill>
                <a:latin typeface="Trebuchet MS" pitchFamily="34" charset="0"/>
              </a:rPr>
              <a:t> </a:t>
            </a:r>
          </a:p>
          <a:p>
            <a:pPr algn="ctr">
              <a:spcBef>
                <a:spcPct val="20000"/>
              </a:spcBef>
              <a:buClr>
                <a:schemeClr val="accent1"/>
              </a:buClr>
              <a:buSzPct val="70000"/>
              <a:buFont typeface="Monotype Sorts"/>
              <a:buNone/>
            </a:pPr>
            <a:r>
              <a:rPr kumimoji="1" lang="en-US" sz="1500" dirty="0">
                <a:solidFill>
                  <a:schemeClr val="accent4">
                    <a:lumMod val="50000"/>
                  </a:schemeClr>
                </a:solidFill>
                <a:latin typeface="Trebuchet MS" pitchFamily="34" charset="0"/>
              </a:rPr>
              <a:t>(</a:t>
            </a:r>
            <a:r>
              <a:rPr kumimoji="1" lang="en-US" sz="1500" b="1" i="1" dirty="0">
                <a:solidFill>
                  <a:schemeClr val="accent4">
                    <a:lumMod val="50000"/>
                  </a:schemeClr>
                </a:solidFill>
                <a:latin typeface="Trebuchet MS" pitchFamily="34" charset="0"/>
              </a:rPr>
              <a:t>3.5-3.89</a:t>
            </a:r>
            <a:r>
              <a:rPr kumimoji="1" lang="en-US" sz="1500" dirty="0">
                <a:solidFill>
                  <a:schemeClr val="accent4">
                    <a:lumMod val="50000"/>
                  </a:schemeClr>
                </a:solidFill>
                <a:latin typeface="Trebuchet MS" pitchFamily="34" charset="0"/>
              </a:rPr>
              <a:t> semester GPA, 12 credit hours)</a:t>
            </a:r>
          </a:p>
          <a:p>
            <a:pPr algn="ctr">
              <a:spcBef>
                <a:spcPct val="20000"/>
              </a:spcBef>
              <a:buClr>
                <a:schemeClr val="accent1"/>
              </a:buClr>
              <a:buSzPct val="70000"/>
              <a:buFont typeface="Monotype Sorts"/>
              <a:buNone/>
            </a:pPr>
            <a:endParaRPr kumimoji="1" lang="en-US" sz="900" dirty="0">
              <a:solidFill>
                <a:schemeClr val="accent4">
                  <a:lumMod val="50000"/>
                </a:schemeClr>
              </a:solidFill>
              <a:latin typeface="Trebuchet MS" pitchFamily="34" charset="0"/>
            </a:endParaRPr>
          </a:p>
          <a:p>
            <a:pPr algn="ctr">
              <a:spcBef>
                <a:spcPct val="20000"/>
              </a:spcBef>
              <a:buClr>
                <a:schemeClr val="accent1"/>
              </a:buClr>
              <a:buSzPct val="70000"/>
              <a:buFont typeface="Monotype Sorts"/>
              <a:buNone/>
            </a:pPr>
            <a:r>
              <a:rPr kumimoji="1" lang="en-US" sz="1700" b="1" dirty="0">
                <a:solidFill>
                  <a:schemeClr val="accent4">
                    <a:lumMod val="50000"/>
                  </a:schemeClr>
                </a:solidFill>
                <a:latin typeface="Trebuchet MS" pitchFamily="34" charset="0"/>
              </a:rPr>
              <a:t>Good Standing</a:t>
            </a:r>
            <a:r>
              <a:rPr kumimoji="1" lang="en-US" sz="1700" dirty="0">
                <a:solidFill>
                  <a:schemeClr val="accent4">
                    <a:lumMod val="50000"/>
                  </a:schemeClr>
                </a:solidFill>
                <a:latin typeface="Trebuchet MS" pitchFamily="34" charset="0"/>
              </a:rPr>
              <a:t> </a:t>
            </a:r>
          </a:p>
          <a:p>
            <a:pPr algn="ctr">
              <a:spcBef>
                <a:spcPct val="20000"/>
              </a:spcBef>
              <a:buClr>
                <a:schemeClr val="accent1"/>
              </a:buClr>
              <a:buSzPct val="70000"/>
              <a:buFont typeface="Monotype Sorts"/>
              <a:buNone/>
            </a:pPr>
            <a:r>
              <a:rPr kumimoji="1" lang="en-US" sz="1500" dirty="0">
                <a:solidFill>
                  <a:schemeClr val="accent4">
                    <a:lumMod val="50000"/>
                  </a:schemeClr>
                </a:solidFill>
                <a:latin typeface="Trebuchet MS" pitchFamily="34" charset="0"/>
              </a:rPr>
              <a:t>(</a:t>
            </a:r>
            <a:r>
              <a:rPr kumimoji="1" lang="en-US" sz="1500" b="1" i="1" dirty="0">
                <a:solidFill>
                  <a:schemeClr val="accent4">
                    <a:lumMod val="50000"/>
                  </a:schemeClr>
                </a:solidFill>
                <a:latin typeface="Trebuchet MS" pitchFamily="34" charset="0"/>
              </a:rPr>
              <a:t>at least 2.0 </a:t>
            </a:r>
            <a:r>
              <a:rPr kumimoji="1" lang="en-US" sz="1500" dirty="0">
                <a:solidFill>
                  <a:schemeClr val="accent4">
                    <a:lumMod val="50000"/>
                  </a:schemeClr>
                </a:solidFill>
                <a:latin typeface="Trebuchet MS" pitchFamily="34" charset="0"/>
              </a:rPr>
              <a:t>cumulative GPA)</a:t>
            </a:r>
          </a:p>
          <a:p>
            <a:pPr algn="ctr">
              <a:spcBef>
                <a:spcPct val="20000"/>
              </a:spcBef>
              <a:buClr>
                <a:schemeClr val="accent1"/>
              </a:buClr>
              <a:buSzPct val="70000"/>
              <a:buFont typeface="Monotype Sorts"/>
              <a:buNone/>
            </a:pPr>
            <a:endParaRPr kumimoji="1" lang="en-US" sz="900" dirty="0">
              <a:solidFill>
                <a:schemeClr val="accent4">
                  <a:lumMod val="50000"/>
                </a:schemeClr>
              </a:solidFill>
              <a:latin typeface="Trebuchet MS" pitchFamily="34" charset="0"/>
            </a:endParaRPr>
          </a:p>
          <a:p>
            <a:pPr algn="ctr">
              <a:spcBef>
                <a:spcPct val="20000"/>
              </a:spcBef>
              <a:buClr>
                <a:schemeClr val="accent1"/>
              </a:buClr>
              <a:buSzPct val="70000"/>
              <a:buFont typeface="Monotype Sorts"/>
              <a:buNone/>
            </a:pPr>
            <a:r>
              <a:rPr kumimoji="1" lang="en-US" sz="1700" b="1" dirty="0">
                <a:solidFill>
                  <a:schemeClr val="accent4">
                    <a:lumMod val="50000"/>
                  </a:schemeClr>
                </a:solidFill>
                <a:latin typeface="Trebuchet MS" pitchFamily="34" charset="0"/>
              </a:rPr>
              <a:t>Academic Warning</a:t>
            </a:r>
            <a:endParaRPr kumimoji="1" lang="en-US" sz="1700" dirty="0">
              <a:solidFill>
                <a:schemeClr val="accent4">
                  <a:lumMod val="50000"/>
                </a:schemeClr>
              </a:solidFill>
              <a:latin typeface="Trebuchet MS" pitchFamily="34" charset="0"/>
            </a:endParaRPr>
          </a:p>
          <a:p>
            <a:pPr algn="ctr">
              <a:spcBef>
                <a:spcPct val="20000"/>
              </a:spcBef>
              <a:buClr>
                <a:schemeClr val="accent1"/>
              </a:buClr>
              <a:buSzPct val="70000"/>
              <a:buFont typeface="Monotype Sorts"/>
              <a:buNone/>
            </a:pPr>
            <a:r>
              <a:rPr kumimoji="1" lang="en-US" sz="1500" dirty="0" smtClean="0">
                <a:solidFill>
                  <a:schemeClr val="accent4">
                    <a:lumMod val="50000"/>
                  </a:schemeClr>
                </a:solidFill>
                <a:latin typeface="Trebuchet MS" pitchFamily="34" charset="0"/>
              </a:rPr>
              <a:t>(previous semester </a:t>
            </a:r>
            <a:r>
              <a:rPr kumimoji="1" lang="en-US" sz="1500" dirty="0">
                <a:solidFill>
                  <a:schemeClr val="accent4">
                    <a:lumMod val="50000"/>
                  </a:schemeClr>
                </a:solidFill>
                <a:latin typeface="Trebuchet MS" pitchFamily="34" charset="0"/>
              </a:rPr>
              <a:t>GPA below 2.0)</a:t>
            </a:r>
          </a:p>
          <a:p>
            <a:pPr algn="ctr">
              <a:spcBef>
                <a:spcPct val="20000"/>
              </a:spcBef>
              <a:buClr>
                <a:schemeClr val="accent1"/>
              </a:buClr>
              <a:buSzPct val="70000"/>
              <a:buFont typeface="Monotype Sorts"/>
              <a:buNone/>
            </a:pPr>
            <a:endParaRPr kumimoji="1" lang="en-US" sz="900" dirty="0">
              <a:solidFill>
                <a:schemeClr val="accent4">
                  <a:lumMod val="50000"/>
                </a:schemeClr>
              </a:solidFill>
              <a:latin typeface="Trebuchet MS" pitchFamily="34" charset="0"/>
            </a:endParaRPr>
          </a:p>
          <a:p>
            <a:pPr algn="ctr">
              <a:spcBef>
                <a:spcPct val="20000"/>
              </a:spcBef>
              <a:buClr>
                <a:schemeClr val="accent1"/>
              </a:buClr>
              <a:buSzPct val="70000"/>
              <a:buFont typeface="Monotype Sorts"/>
              <a:buNone/>
            </a:pPr>
            <a:r>
              <a:rPr kumimoji="1" lang="en-US" sz="1700" b="1" dirty="0">
                <a:solidFill>
                  <a:schemeClr val="accent4">
                    <a:lumMod val="50000"/>
                  </a:schemeClr>
                </a:solidFill>
                <a:latin typeface="Trebuchet MS" pitchFamily="34" charset="0"/>
              </a:rPr>
              <a:t>Academic Probation</a:t>
            </a:r>
          </a:p>
          <a:p>
            <a:pPr algn="ctr">
              <a:spcBef>
                <a:spcPct val="20000"/>
              </a:spcBef>
              <a:buClr>
                <a:schemeClr val="accent1"/>
              </a:buClr>
              <a:buSzPct val="70000"/>
              <a:buFont typeface="Monotype Sorts"/>
              <a:buNone/>
            </a:pPr>
            <a:r>
              <a:rPr kumimoji="1" lang="en-US" sz="1500" dirty="0">
                <a:solidFill>
                  <a:schemeClr val="accent4">
                    <a:lumMod val="50000"/>
                  </a:schemeClr>
                </a:solidFill>
                <a:latin typeface="Trebuchet MS" pitchFamily="34" charset="0"/>
              </a:rPr>
              <a:t>(cumulative GPA below 2.0)</a:t>
            </a:r>
          </a:p>
          <a:p>
            <a:pPr algn="ctr">
              <a:spcBef>
                <a:spcPct val="20000"/>
              </a:spcBef>
              <a:buClr>
                <a:schemeClr val="accent1"/>
              </a:buClr>
              <a:buSzPct val="70000"/>
              <a:buFont typeface="Monotype Sorts"/>
              <a:buNone/>
            </a:pPr>
            <a:endParaRPr kumimoji="1" lang="en-US" sz="900" dirty="0">
              <a:solidFill>
                <a:schemeClr val="accent4">
                  <a:lumMod val="50000"/>
                </a:schemeClr>
              </a:solidFill>
              <a:latin typeface="Trebuchet MS" pitchFamily="34" charset="0"/>
            </a:endParaRPr>
          </a:p>
          <a:p>
            <a:pPr algn="ctr">
              <a:spcBef>
                <a:spcPct val="20000"/>
              </a:spcBef>
              <a:buClr>
                <a:schemeClr val="accent1"/>
              </a:buClr>
              <a:buSzPct val="70000"/>
              <a:buFont typeface="Monotype Sorts"/>
              <a:buNone/>
            </a:pPr>
            <a:r>
              <a:rPr kumimoji="1" lang="en-US" sz="1700" b="1" dirty="0">
                <a:solidFill>
                  <a:schemeClr val="accent4">
                    <a:lumMod val="50000"/>
                  </a:schemeClr>
                </a:solidFill>
                <a:latin typeface="Trebuchet MS" pitchFamily="34" charset="0"/>
              </a:rPr>
              <a:t>Academic Suspension</a:t>
            </a:r>
            <a:endParaRPr kumimoji="1" lang="en-US" sz="1700" dirty="0">
              <a:solidFill>
                <a:schemeClr val="accent4">
                  <a:lumMod val="50000"/>
                </a:schemeClr>
              </a:solidFill>
              <a:latin typeface="Trebuchet MS" pitchFamily="34" charset="0"/>
            </a:endParaRPr>
          </a:p>
          <a:p>
            <a:pPr algn="ctr">
              <a:spcBef>
                <a:spcPct val="20000"/>
              </a:spcBef>
              <a:buClr>
                <a:schemeClr val="accent1"/>
              </a:buClr>
              <a:buSzPct val="70000"/>
              <a:buFont typeface="Monotype Sorts"/>
              <a:buNone/>
            </a:pPr>
            <a:r>
              <a:rPr kumimoji="1" lang="en-US" sz="1500" dirty="0">
                <a:solidFill>
                  <a:schemeClr val="accent4">
                    <a:lumMod val="50000"/>
                  </a:schemeClr>
                </a:solidFill>
                <a:latin typeface="Trebuchet MS" pitchFamily="34" charset="0"/>
              </a:rPr>
              <a:t>(cumulative GPA below </a:t>
            </a:r>
            <a:r>
              <a:rPr kumimoji="1" lang="en-US" sz="1500" dirty="0" smtClean="0">
                <a:solidFill>
                  <a:schemeClr val="accent4">
                    <a:lumMod val="50000"/>
                  </a:schemeClr>
                </a:solidFill>
                <a:latin typeface="Trebuchet MS" pitchFamily="34" charset="0"/>
              </a:rPr>
              <a:t>minimum required based </a:t>
            </a:r>
            <a:r>
              <a:rPr kumimoji="1" lang="en-US" sz="1500" dirty="0">
                <a:solidFill>
                  <a:schemeClr val="accent4">
                    <a:lumMod val="50000"/>
                  </a:schemeClr>
                </a:solidFill>
                <a:latin typeface="Trebuchet MS" pitchFamily="34" charset="0"/>
              </a:rPr>
              <a:t>on credit </a:t>
            </a:r>
            <a:r>
              <a:rPr kumimoji="1" lang="en-US" sz="1500" dirty="0" smtClean="0">
                <a:solidFill>
                  <a:schemeClr val="accent4">
                    <a:lumMod val="50000"/>
                  </a:schemeClr>
                </a:solidFill>
                <a:latin typeface="Trebuchet MS" pitchFamily="34" charset="0"/>
              </a:rPr>
              <a:t>hours earned) </a:t>
            </a:r>
          </a:p>
          <a:p>
            <a:pPr algn="ctr">
              <a:spcBef>
                <a:spcPct val="20000"/>
              </a:spcBef>
              <a:buClr>
                <a:schemeClr val="accent1"/>
              </a:buClr>
              <a:buSzPct val="70000"/>
              <a:buFont typeface="Monotype Sorts"/>
              <a:buNone/>
            </a:pPr>
            <a:endParaRPr kumimoji="1" lang="en-US" sz="900" b="1" dirty="0" smtClean="0">
              <a:solidFill>
                <a:schemeClr val="accent4">
                  <a:lumMod val="50000"/>
                </a:schemeClr>
              </a:solidFill>
              <a:latin typeface="Trebuchet MS" pitchFamily="34" charset="0"/>
            </a:endParaRPr>
          </a:p>
          <a:p>
            <a:pPr algn="ctr">
              <a:spcBef>
                <a:spcPct val="20000"/>
              </a:spcBef>
              <a:buClr>
                <a:schemeClr val="accent1"/>
              </a:buClr>
              <a:buSzPct val="70000"/>
              <a:buFont typeface="Monotype Sorts"/>
              <a:buNone/>
            </a:pPr>
            <a:r>
              <a:rPr kumimoji="1" lang="en-US" sz="1700" b="1" dirty="0" smtClean="0">
                <a:solidFill>
                  <a:schemeClr val="accent4">
                    <a:lumMod val="50000"/>
                  </a:schemeClr>
                </a:solidFill>
                <a:latin typeface="Trebuchet MS" pitchFamily="34" charset="0"/>
              </a:rPr>
              <a:t>Academic </a:t>
            </a:r>
            <a:r>
              <a:rPr kumimoji="1" lang="en-US" sz="1700" b="1" dirty="0">
                <a:solidFill>
                  <a:schemeClr val="accent4">
                    <a:lumMod val="50000"/>
                  </a:schemeClr>
                </a:solidFill>
                <a:latin typeface="Trebuchet MS" pitchFamily="34" charset="0"/>
              </a:rPr>
              <a:t>Dismissal</a:t>
            </a:r>
          </a:p>
          <a:p>
            <a:pPr algn="ctr">
              <a:spcBef>
                <a:spcPct val="20000"/>
              </a:spcBef>
              <a:buClr>
                <a:schemeClr val="accent1"/>
              </a:buClr>
              <a:buSzPct val="70000"/>
              <a:buFont typeface="Monotype Sorts"/>
              <a:buNone/>
            </a:pPr>
            <a:r>
              <a:rPr kumimoji="1" lang="en-US" sz="1500" dirty="0">
                <a:solidFill>
                  <a:schemeClr val="accent4">
                    <a:lumMod val="50000"/>
                  </a:schemeClr>
                </a:solidFill>
                <a:latin typeface="Trebuchet MS" pitchFamily="34" charset="0"/>
              </a:rPr>
              <a:t>(a student who is suspended a third time will be </a:t>
            </a:r>
          </a:p>
          <a:p>
            <a:pPr algn="ctr">
              <a:spcBef>
                <a:spcPct val="20000"/>
              </a:spcBef>
              <a:buClr>
                <a:schemeClr val="accent1"/>
              </a:buClr>
              <a:buSzPct val="70000"/>
              <a:buFont typeface="Monotype Sorts"/>
              <a:buNone/>
            </a:pPr>
            <a:r>
              <a:rPr kumimoji="1" lang="en-US" sz="1500" dirty="0">
                <a:solidFill>
                  <a:schemeClr val="accent4">
                    <a:lumMod val="50000"/>
                  </a:schemeClr>
                </a:solidFill>
                <a:latin typeface="Trebuchet MS" pitchFamily="34" charset="0"/>
              </a:rPr>
              <a:t>permanently dismissed from the university)</a:t>
            </a:r>
            <a:endParaRPr lang="en-US" sz="1500" dirty="0">
              <a:solidFill>
                <a:schemeClr val="accent4">
                  <a:lumMod val="50000"/>
                </a:schemeClr>
              </a:solidFill>
              <a:latin typeface="Trebuchet MS" pitchFamily="34" charset="0"/>
            </a:endParaRPr>
          </a:p>
        </p:txBody>
      </p:sp>
      <p:sp>
        <p:nvSpPr>
          <p:cNvPr id="13" name="Line 5"/>
          <p:cNvSpPr>
            <a:spLocks noChangeShapeType="1"/>
          </p:cNvSpPr>
          <p:nvPr/>
        </p:nvSpPr>
        <p:spPr bwMode="auto">
          <a:xfrm>
            <a:off x="457200" y="3429000"/>
            <a:ext cx="8229600" cy="0"/>
          </a:xfrm>
          <a:prstGeom prst="line">
            <a:avLst/>
          </a:prstGeom>
          <a:noFill/>
          <a:ln w="41275">
            <a:solidFill>
              <a:schemeClr val="accent4">
                <a:lumMod val="50000"/>
              </a:schemeClr>
            </a:solidFill>
            <a:miter lim="800000"/>
            <a:headEnd/>
            <a:tailEnd/>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noFill/>
              </a14:hiddenFill>
            </a:ext>
          </a:extLst>
        </p:spPr>
        <p:txBody>
          <a:bodyPr wrap="none"/>
          <a:lstStyle/>
          <a:p>
            <a:endParaRPr lang="en-US"/>
          </a:p>
        </p:txBody>
      </p:sp>
      <p:sp>
        <p:nvSpPr>
          <p:cNvPr id="16" name="Title 1"/>
          <p:cNvSpPr>
            <a:spLocks noGrp="1"/>
          </p:cNvSpPr>
          <p:nvPr>
            <p:ph type="title"/>
          </p:nvPr>
        </p:nvSpPr>
        <p:spPr>
          <a:xfrm>
            <a:off x="152400" y="457200"/>
            <a:ext cx="8534400" cy="609600"/>
          </a:xfrm>
        </p:spPr>
        <p:txBody>
          <a:bodyPr>
            <a:normAutofit/>
          </a:bodyPr>
          <a:lstStyle/>
          <a:p>
            <a:pPr algn="l"/>
            <a:r>
              <a:rPr lang="en-US" sz="2800" b="1" i="1" dirty="0" smtClean="0">
                <a:solidFill>
                  <a:schemeClr val="accent4">
                    <a:lumMod val="50000"/>
                  </a:schemeClr>
                </a:solidFill>
                <a:effectLst>
                  <a:outerShdw blurRad="38100" dist="38100" dir="2700000" algn="tl">
                    <a:srgbClr val="000000">
                      <a:alpha val="43137"/>
                    </a:srgbClr>
                  </a:outerShdw>
                </a:effectLst>
                <a:latin typeface="Trebuchet MS" pitchFamily="34" charset="0"/>
              </a:rPr>
              <a:t>Academic Standing</a:t>
            </a:r>
            <a:endParaRPr lang="en-US" sz="2800" b="1" i="1" dirty="0">
              <a:solidFill>
                <a:schemeClr val="accent4">
                  <a:lumMod val="50000"/>
                </a:schemeClr>
              </a:solidFill>
              <a:effectLst>
                <a:outerShdw blurRad="38100" dist="38100" dir="2700000" algn="tl">
                  <a:srgbClr val="000000">
                    <a:alpha val="43137"/>
                  </a:srgbClr>
                </a:outerShdw>
              </a:effectLst>
              <a:latin typeface="Trebuchet MS" pitchFamily="34" charset="0"/>
            </a:endParaRPr>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1131966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anim calcmode="lin" valueType="num">
                                      <p:cBhvr>
                                        <p:cTn id="8"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anim calcmode="lin" valueType="num">
                                      <p:cBhvr>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8">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500"/>
                                        <p:tgtEl>
                                          <p:spTgt spid="8">
                                            <p:txEl>
                                              <p:pRg st="3" end="3"/>
                                            </p:txEl>
                                          </p:spTgt>
                                        </p:tgtEl>
                                      </p:cBhvr>
                                    </p:animEffect>
                                    <p:anim calcmode="lin" valueType="num">
                                      <p:cBhvr>
                                        <p:cTn id="18"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19" dur="500" fill="hold"/>
                                        <p:tgtEl>
                                          <p:spTgt spid="8">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fade">
                                      <p:cBhvr>
                                        <p:cTn id="22" dur="500"/>
                                        <p:tgtEl>
                                          <p:spTgt spid="8">
                                            <p:txEl>
                                              <p:pRg st="4" end="4"/>
                                            </p:txEl>
                                          </p:spTgt>
                                        </p:tgtEl>
                                      </p:cBhvr>
                                    </p:animEffect>
                                    <p:anim calcmode="lin" valueType="num">
                                      <p:cBhvr>
                                        <p:cTn id="23"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24" dur="5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8">
                                            <p:txEl>
                                              <p:pRg st="6" end="6"/>
                                            </p:txEl>
                                          </p:spTgt>
                                        </p:tgtEl>
                                        <p:attrNameLst>
                                          <p:attrName>style.visibility</p:attrName>
                                        </p:attrNameLst>
                                      </p:cBhvr>
                                      <p:to>
                                        <p:strVal val="visible"/>
                                      </p:to>
                                    </p:set>
                                    <p:animEffect transition="in" filter="fade">
                                      <p:cBhvr>
                                        <p:cTn id="29" dur="500"/>
                                        <p:tgtEl>
                                          <p:spTgt spid="8">
                                            <p:txEl>
                                              <p:pRg st="6" end="6"/>
                                            </p:txEl>
                                          </p:spTgt>
                                        </p:tgtEl>
                                      </p:cBhvr>
                                    </p:animEffect>
                                    <p:anim calcmode="lin" valueType="num">
                                      <p:cBhvr>
                                        <p:cTn id="30"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31" dur="500" fill="hold"/>
                                        <p:tgtEl>
                                          <p:spTgt spid="8">
                                            <p:txEl>
                                              <p:pRg st="6" end="6"/>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8">
                                            <p:txEl>
                                              <p:pRg st="7" end="7"/>
                                            </p:txEl>
                                          </p:spTgt>
                                        </p:tgtEl>
                                        <p:attrNameLst>
                                          <p:attrName>style.visibility</p:attrName>
                                        </p:attrNameLst>
                                      </p:cBhvr>
                                      <p:to>
                                        <p:strVal val="visible"/>
                                      </p:to>
                                    </p:set>
                                    <p:animEffect transition="in" filter="fade">
                                      <p:cBhvr>
                                        <p:cTn id="34" dur="500"/>
                                        <p:tgtEl>
                                          <p:spTgt spid="8">
                                            <p:txEl>
                                              <p:pRg st="7" end="7"/>
                                            </p:txEl>
                                          </p:spTgt>
                                        </p:tgtEl>
                                      </p:cBhvr>
                                    </p:animEffect>
                                    <p:anim calcmode="lin" valueType="num">
                                      <p:cBhvr>
                                        <p:cTn id="35"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p:cTn id="36" dur="500" fill="hold"/>
                                        <p:tgtEl>
                                          <p:spTgt spid="8">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anim calcmode="lin" valueType="num">
                                      <p:cBhvr>
                                        <p:cTn id="42" dur="500" fill="hold"/>
                                        <p:tgtEl>
                                          <p:spTgt spid="13"/>
                                        </p:tgtEl>
                                        <p:attrNameLst>
                                          <p:attrName>ppt_x</p:attrName>
                                        </p:attrNameLst>
                                      </p:cBhvr>
                                      <p:tavLst>
                                        <p:tav tm="0">
                                          <p:val>
                                            <p:strVal val="#ppt_x"/>
                                          </p:val>
                                        </p:tav>
                                        <p:tav tm="100000">
                                          <p:val>
                                            <p:strVal val="#ppt_x"/>
                                          </p:val>
                                        </p:tav>
                                      </p:tavLst>
                                    </p:anim>
                                    <p:anim calcmode="lin" valueType="num">
                                      <p:cBhvr>
                                        <p:cTn id="43" dur="500" fill="hold"/>
                                        <p:tgtEl>
                                          <p:spTgt spid="13"/>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8">
                                            <p:txEl>
                                              <p:pRg st="9" end="9"/>
                                            </p:txEl>
                                          </p:spTgt>
                                        </p:tgtEl>
                                        <p:attrNameLst>
                                          <p:attrName>style.visibility</p:attrName>
                                        </p:attrNameLst>
                                      </p:cBhvr>
                                      <p:to>
                                        <p:strVal val="visible"/>
                                      </p:to>
                                    </p:set>
                                    <p:animEffect transition="in" filter="fade">
                                      <p:cBhvr>
                                        <p:cTn id="46" dur="500"/>
                                        <p:tgtEl>
                                          <p:spTgt spid="8">
                                            <p:txEl>
                                              <p:pRg st="9" end="9"/>
                                            </p:txEl>
                                          </p:spTgt>
                                        </p:tgtEl>
                                      </p:cBhvr>
                                    </p:animEffect>
                                    <p:anim calcmode="lin" valueType="num">
                                      <p:cBhvr>
                                        <p:cTn id="47" dur="500" fill="hold"/>
                                        <p:tgtEl>
                                          <p:spTgt spid="8">
                                            <p:txEl>
                                              <p:pRg st="9" end="9"/>
                                            </p:txEl>
                                          </p:spTgt>
                                        </p:tgtEl>
                                        <p:attrNameLst>
                                          <p:attrName>ppt_x</p:attrName>
                                        </p:attrNameLst>
                                      </p:cBhvr>
                                      <p:tavLst>
                                        <p:tav tm="0">
                                          <p:val>
                                            <p:strVal val="#ppt_x"/>
                                          </p:val>
                                        </p:tav>
                                        <p:tav tm="100000">
                                          <p:val>
                                            <p:strVal val="#ppt_x"/>
                                          </p:val>
                                        </p:tav>
                                      </p:tavLst>
                                    </p:anim>
                                    <p:anim calcmode="lin" valueType="num">
                                      <p:cBhvr>
                                        <p:cTn id="48" dur="500" fill="hold"/>
                                        <p:tgtEl>
                                          <p:spTgt spid="8">
                                            <p:txEl>
                                              <p:pRg st="9" end="9"/>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8">
                                            <p:txEl>
                                              <p:pRg st="10" end="10"/>
                                            </p:txEl>
                                          </p:spTgt>
                                        </p:tgtEl>
                                        <p:attrNameLst>
                                          <p:attrName>style.visibility</p:attrName>
                                        </p:attrNameLst>
                                      </p:cBhvr>
                                      <p:to>
                                        <p:strVal val="visible"/>
                                      </p:to>
                                    </p:set>
                                    <p:animEffect transition="in" filter="fade">
                                      <p:cBhvr>
                                        <p:cTn id="51" dur="500"/>
                                        <p:tgtEl>
                                          <p:spTgt spid="8">
                                            <p:txEl>
                                              <p:pRg st="10" end="10"/>
                                            </p:txEl>
                                          </p:spTgt>
                                        </p:tgtEl>
                                      </p:cBhvr>
                                    </p:animEffect>
                                    <p:anim calcmode="lin" valueType="num">
                                      <p:cBhvr>
                                        <p:cTn id="52" dur="500" fill="hold"/>
                                        <p:tgtEl>
                                          <p:spTgt spid="8">
                                            <p:txEl>
                                              <p:pRg st="10" end="10"/>
                                            </p:txEl>
                                          </p:spTgt>
                                        </p:tgtEl>
                                        <p:attrNameLst>
                                          <p:attrName>ppt_x</p:attrName>
                                        </p:attrNameLst>
                                      </p:cBhvr>
                                      <p:tavLst>
                                        <p:tav tm="0">
                                          <p:val>
                                            <p:strVal val="#ppt_x"/>
                                          </p:val>
                                        </p:tav>
                                        <p:tav tm="100000">
                                          <p:val>
                                            <p:strVal val="#ppt_x"/>
                                          </p:val>
                                        </p:tav>
                                      </p:tavLst>
                                    </p:anim>
                                    <p:anim calcmode="lin" valueType="num">
                                      <p:cBhvr>
                                        <p:cTn id="53" dur="500" fill="hold"/>
                                        <p:tgtEl>
                                          <p:spTgt spid="8">
                                            <p:txEl>
                                              <p:pRg st="10" end="10"/>
                                            </p:txEl>
                                          </p:spTgt>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8">
                                            <p:txEl>
                                              <p:pRg st="12" end="12"/>
                                            </p:txEl>
                                          </p:spTgt>
                                        </p:tgtEl>
                                        <p:attrNameLst>
                                          <p:attrName>style.visibility</p:attrName>
                                        </p:attrNameLst>
                                      </p:cBhvr>
                                      <p:to>
                                        <p:strVal val="visible"/>
                                      </p:to>
                                    </p:set>
                                    <p:animEffect transition="in" filter="fade">
                                      <p:cBhvr>
                                        <p:cTn id="56" dur="500"/>
                                        <p:tgtEl>
                                          <p:spTgt spid="8">
                                            <p:txEl>
                                              <p:pRg st="12" end="12"/>
                                            </p:txEl>
                                          </p:spTgt>
                                        </p:tgtEl>
                                      </p:cBhvr>
                                    </p:animEffect>
                                    <p:anim calcmode="lin" valueType="num">
                                      <p:cBhvr>
                                        <p:cTn id="57" dur="500" fill="hold"/>
                                        <p:tgtEl>
                                          <p:spTgt spid="8">
                                            <p:txEl>
                                              <p:pRg st="12" end="12"/>
                                            </p:txEl>
                                          </p:spTgt>
                                        </p:tgtEl>
                                        <p:attrNameLst>
                                          <p:attrName>ppt_x</p:attrName>
                                        </p:attrNameLst>
                                      </p:cBhvr>
                                      <p:tavLst>
                                        <p:tav tm="0">
                                          <p:val>
                                            <p:strVal val="#ppt_x"/>
                                          </p:val>
                                        </p:tav>
                                        <p:tav tm="100000">
                                          <p:val>
                                            <p:strVal val="#ppt_x"/>
                                          </p:val>
                                        </p:tav>
                                      </p:tavLst>
                                    </p:anim>
                                    <p:anim calcmode="lin" valueType="num">
                                      <p:cBhvr>
                                        <p:cTn id="58" dur="500" fill="hold"/>
                                        <p:tgtEl>
                                          <p:spTgt spid="8">
                                            <p:txEl>
                                              <p:pRg st="12" end="12"/>
                                            </p:txEl>
                                          </p:spTgt>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8">
                                            <p:txEl>
                                              <p:pRg st="13" end="13"/>
                                            </p:txEl>
                                          </p:spTgt>
                                        </p:tgtEl>
                                        <p:attrNameLst>
                                          <p:attrName>style.visibility</p:attrName>
                                        </p:attrNameLst>
                                      </p:cBhvr>
                                      <p:to>
                                        <p:strVal val="visible"/>
                                      </p:to>
                                    </p:set>
                                    <p:animEffect transition="in" filter="fade">
                                      <p:cBhvr>
                                        <p:cTn id="61" dur="500"/>
                                        <p:tgtEl>
                                          <p:spTgt spid="8">
                                            <p:txEl>
                                              <p:pRg st="13" end="13"/>
                                            </p:txEl>
                                          </p:spTgt>
                                        </p:tgtEl>
                                      </p:cBhvr>
                                    </p:animEffect>
                                    <p:anim calcmode="lin" valueType="num">
                                      <p:cBhvr>
                                        <p:cTn id="62" dur="500" fill="hold"/>
                                        <p:tgtEl>
                                          <p:spTgt spid="8">
                                            <p:txEl>
                                              <p:pRg st="13" end="13"/>
                                            </p:txEl>
                                          </p:spTgt>
                                        </p:tgtEl>
                                        <p:attrNameLst>
                                          <p:attrName>ppt_x</p:attrName>
                                        </p:attrNameLst>
                                      </p:cBhvr>
                                      <p:tavLst>
                                        <p:tav tm="0">
                                          <p:val>
                                            <p:strVal val="#ppt_x"/>
                                          </p:val>
                                        </p:tav>
                                        <p:tav tm="100000">
                                          <p:val>
                                            <p:strVal val="#ppt_x"/>
                                          </p:val>
                                        </p:tav>
                                      </p:tavLst>
                                    </p:anim>
                                    <p:anim calcmode="lin" valueType="num">
                                      <p:cBhvr>
                                        <p:cTn id="63" dur="500" fill="hold"/>
                                        <p:tgtEl>
                                          <p:spTgt spid="8">
                                            <p:txEl>
                                              <p:pRg st="13" end="13"/>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8">
                                            <p:txEl>
                                              <p:pRg st="15" end="15"/>
                                            </p:txEl>
                                          </p:spTgt>
                                        </p:tgtEl>
                                        <p:attrNameLst>
                                          <p:attrName>style.visibility</p:attrName>
                                        </p:attrNameLst>
                                      </p:cBhvr>
                                      <p:to>
                                        <p:strVal val="visible"/>
                                      </p:to>
                                    </p:set>
                                    <p:animEffect transition="in" filter="fade">
                                      <p:cBhvr>
                                        <p:cTn id="68" dur="500"/>
                                        <p:tgtEl>
                                          <p:spTgt spid="8">
                                            <p:txEl>
                                              <p:pRg st="15" end="15"/>
                                            </p:txEl>
                                          </p:spTgt>
                                        </p:tgtEl>
                                      </p:cBhvr>
                                    </p:animEffect>
                                    <p:anim calcmode="lin" valueType="num">
                                      <p:cBhvr>
                                        <p:cTn id="69" dur="500" fill="hold"/>
                                        <p:tgtEl>
                                          <p:spTgt spid="8">
                                            <p:txEl>
                                              <p:pRg st="15" end="15"/>
                                            </p:txEl>
                                          </p:spTgt>
                                        </p:tgtEl>
                                        <p:attrNameLst>
                                          <p:attrName>ppt_x</p:attrName>
                                        </p:attrNameLst>
                                      </p:cBhvr>
                                      <p:tavLst>
                                        <p:tav tm="0">
                                          <p:val>
                                            <p:strVal val="#ppt_x"/>
                                          </p:val>
                                        </p:tav>
                                        <p:tav tm="100000">
                                          <p:val>
                                            <p:strVal val="#ppt_x"/>
                                          </p:val>
                                        </p:tav>
                                      </p:tavLst>
                                    </p:anim>
                                    <p:anim calcmode="lin" valueType="num">
                                      <p:cBhvr>
                                        <p:cTn id="70" dur="500" fill="hold"/>
                                        <p:tgtEl>
                                          <p:spTgt spid="8">
                                            <p:txEl>
                                              <p:pRg st="15" end="15"/>
                                            </p:txEl>
                                          </p:spTgt>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8">
                                            <p:txEl>
                                              <p:pRg st="16" end="16"/>
                                            </p:txEl>
                                          </p:spTgt>
                                        </p:tgtEl>
                                        <p:attrNameLst>
                                          <p:attrName>style.visibility</p:attrName>
                                        </p:attrNameLst>
                                      </p:cBhvr>
                                      <p:to>
                                        <p:strVal val="visible"/>
                                      </p:to>
                                    </p:set>
                                    <p:animEffect transition="in" filter="fade">
                                      <p:cBhvr>
                                        <p:cTn id="73" dur="500"/>
                                        <p:tgtEl>
                                          <p:spTgt spid="8">
                                            <p:txEl>
                                              <p:pRg st="16" end="16"/>
                                            </p:txEl>
                                          </p:spTgt>
                                        </p:tgtEl>
                                      </p:cBhvr>
                                    </p:animEffect>
                                    <p:anim calcmode="lin" valueType="num">
                                      <p:cBhvr>
                                        <p:cTn id="74" dur="500" fill="hold"/>
                                        <p:tgtEl>
                                          <p:spTgt spid="8">
                                            <p:txEl>
                                              <p:pRg st="16" end="16"/>
                                            </p:txEl>
                                          </p:spTgt>
                                        </p:tgtEl>
                                        <p:attrNameLst>
                                          <p:attrName>ppt_x</p:attrName>
                                        </p:attrNameLst>
                                      </p:cBhvr>
                                      <p:tavLst>
                                        <p:tav tm="0">
                                          <p:val>
                                            <p:strVal val="#ppt_x"/>
                                          </p:val>
                                        </p:tav>
                                        <p:tav tm="100000">
                                          <p:val>
                                            <p:strVal val="#ppt_x"/>
                                          </p:val>
                                        </p:tav>
                                      </p:tavLst>
                                    </p:anim>
                                    <p:anim calcmode="lin" valueType="num">
                                      <p:cBhvr>
                                        <p:cTn id="75" dur="500" fill="hold"/>
                                        <p:tgtEl>
                                          <p:spTgt spid="8">
                                            <p:txEl>
                                              <p:pRg st="16" end="16"/>
                                            </p:txEl>
                                          </p:spTgt>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8">
                                            <p:txEl>
                                              <p:pRg st="18" end="18"/>
                                            </p:txEl>
                                          </p:spTgt>
                                        </p:tgtEl>
                                        <p:attrNameLst>
                                          <p:attrName>style.visibility</p:attrName>
                                        </p:attrNameLst>
                                      </p:cBhvr>
                                      <p:to>
                                        <p:strVal val="visible"/>
                                      </p:to>
                                    </p:set>
                                    <p:animEffect transition="in" filter="fade">
                                      <p:cBhvr>
                                        <p:cTn id="78" dur="500"/>
                                        <p:tgtEl>
                                          <p:spTgt spid="8">
                                            <p:txEl>
                                              <p:pRg st="18" end="18"/>
                                            </p:txEl>
                                          </p:spTgt>
                                        </p:tgtEl>
                                      </p:cBhvr>
                                    </p:animEffect>
                                    <p:anim calcmode="lin" valueType="num">
                                      <p:cBhvr>
                                        <p:cTn id="79" dur="500" fill="hold"/>
                                        <p:tgtEl>
                                          <p:spTgt spid="8">
                                            <p:txEl>
                                              <p:pRg st="18" end="18"/>
                                            </p:txEl>
                                          </p:spTgt>
                                        </p:tgtEl>
                                        <p:attrNameLst>
                                          <p:attrName>ppt_x</p:attrName>
                                        </p:attrNameLst>
                                      </p:cBhvr>
                                      <p:tavLst>
                                        <p:tav tm="0">
                                          <p:val>
                                            <p:strVal val="#ppt_x"/>
                                          </p:val>
                                        </p:tav>
                                        <p:tav tm="100000">
                                          <p:val>
                                            <p:strVal val="#ppt_x"/>
                                          </p:val>
                                        </p:tav>
                                      </p:tavLst>
                                    </p:anim>
                                    <p:anim calcmode="lin" valueType="num">
                                      <p:cBhvr>
                                        <p:cTn id="80" dur="500" fill="hold"/>
                                        <p:tgtEl>
                                          <p:spTgt spid="8">
                                            <p:txEl>
                                              <p:pRg st="18" end="18"/>
                                            </p:txEl>
                                          </p:spTgt>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8">
                                            <p:txEl>
                                              <p:pRg st="19" end="19"/>
                                            </p:txEl>
                                          </p:spTgt>
                                        </p:tgtEl>
                                        <p:attrNameLst>
                                          <p:attrName>style.visibility</p:attrName>
                                        </p:attrNameLst>
                                      </p:cBhvr>
                                      <p:to>
                                        <p:strVal val="visible"/>
                                      </p:to>
                                    </p:set>
                                    <p:animEffect transition="in" filter="fade">
                                      <p:cBhvr>
                                        <p:cTn id="83" dur="500"/>
                                        <p:tgtEl>
                                          <p:spTgt spid="8">
                                            <p:txEl>
                                              <p:pRg st="19" end="19"/>
                                            </p:txEl>
                                          </p:spTgt>
                                        </p:tgtEl>
                                      </p:cBhvr>
                                    </p:animEffect>
                                    <p:anim calcmode="lin" valueType="num">
                                      <p:cBhvr>
                                        <p:cTn id="84" dur="500" fill="hold"/>
                                        <p:tgtEl>
                                          <p:spTgt spid="8">
                                            <p:txEl>
                                              <p:pRg st="19" end="19"/>
                                            </p:txEl>
                                          </p:spTgt>
                                        </p:tgtEl>
                                        <p:attrNameLst>
                                          <p:attrName>ppt_x</p:attrName>
                                        </p:attrNameLst>
                                      </p:cBhvr>
                                      <p:tavLst>
                                        <p:tav tm="0">
                                          <p:val>
                                            <p:strVal val="#ppt_x"/>
                                          </p:val>
                                        </p:tav>
                                        <p:tav tm="100000">
                                          <p:val>
                                            <p:strVal val="#ppt_x"/>
                                          </p:val>
                                        </p:tav>
                                      </p:tavLst>
                                    </p:anim>
                                    <p:anim calcmode="lin" valueType="num">
                                      <p:cBhvr>
                                        <p:cTn id="85" dur="500" fill="hold"/>
                                        <p:tgtEl>
                                          <p:spTgt spid="8">
                                            <p:txEl>
                                              <p:pRg st="19" end="19"/>
                                            </p:txEl>
                                          </p:spTgt>
                                        </p:tgtEl>
                                        <p:attrNameLst>
                                          <p:attrName>ppt_y</p:attrName>
                                        </p:attrNameLst>
                                      </p:cBhvr>
                                      <p:tavLst>
                                        <p:tav tm="0">
                                          <p:val>
                                            <p:strVal val="#ppt_y+.1"/>
                                          </p:val>
                                        </p:tav>
                                        <p:tav tm="100000">
                                          <p:val>
                                            <p:strVal val="#ppt_y"/>
                                          </p:val>
                                        </p:tav>
                                      </p:tavLst>
                                    </p:anim>
                                  </p:childTnLst>
                                </p:cTn>
                              </p:par>
                              <p:par>
                                <p:cTn id="86" presetID="42" presetClass="entr" presetSubtype="0" fill="hold" nodeType="withEffect">
                                  <p:stCondLst>
                                    <p:cond delay="0"/>
                                  </p:stCondLst>
                                  <p:childTnLst>
                                    <p:set>
                                      <p:cBhvr>
                                        <p:cTn id="87" dur="1" fill="hold">
                                          <p:stCondLst>
                                            <p:cond delay="0"/>
                                          </p:stCondLst>
                                        </p:cTn>
                                        <p:tgtEl>
                                          <p:spTgt spid="8">
                                            <p:txEl>
                                              <p:pRg st="20" end="20"/>
                                            </p:txEl>
                                          </p:spTgt>
                                        </p:tgtEl>
                                        <p:attrNameLst>
                                          <p:attrName>style.visibility</p:attrName>
                                        </p:attrNameLst>
                                      </p:cBhvr>
                                      <p:to>
                                        <p:strVal val="visible"/>
                                      </p:to>
                                    </p:set>
                                    <p:animEffect transition="in" filter="fade">
                                      <p:cBhvr>
                                        <p:cTn id="88" dur="500"/>
                                        <p:tgtEl>
                                          <p:spTgt spid="8">
                                            <p:txEl>
                                              <p:pRg st="20" end="20"/>
                                            </p:txEl>
                                          </p:spTgt>
                                        </p:tgtEl>
                                      </p:cBhvr>
                                    </p:animEffect>
                                    <p:anim calcmode="lin" valueType="num">
                                      <p:cBhvr>
                                        <p:cTn id="89" dur="500" fill="hold"/>
                                        <p:tgtEl>
                                          <p:spTgt spid="8">
                                            <p:txEl>
                                              <p:pRg st="20" end="20"/>
                                            </p:txEl>
                                          </p:spTgt>
                                        </p:tgtEl>
                                        <p:attrNameLst>
                                          <p:attrName>ppt_x</p:attrName>
                                        </p:attrNameLst>
                                      </p:cBhvr>
                                      <p:tavLst>
                                        <p:tav tm="0">
                                          <p:val>
                                            <p:strVal val="#ppt_x"/>
                                          </p:val>
                                        </p:tav>
                                        <p:tav tm="100000">
                                          <p:val>
                                            <p:strVal val="#ppt_x"/>
                                          </p:val>
                                        </p:tav>
                                      </p:tavLst>
                                    </p:anim>
                                    <p:anim calcmode="lin" valueType="num">
                                      <p:cBhvr>
                                        <p:cTn id="90" dur="500" fill="hold"/>
                                        <p:tgtEl>
                                          <p:spTgt spid="8">
                                            <p:txEl>
                                              <p:pRg st="20" end="2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Rounded Rectangle 10"/>
          <p:cNvSpPr/>
          <p:nvPr/>
        </p:nvSpPr>
        <p:spPr>
          <a:xfrm>
            <a:off x="7591719" y="152400"/>
            <a:ext cx="151790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Contact Me</a:t>
            </a:r>
            <a:endParaRPr lang="en-US" sz="1450" b="1" dirty="0">
              <a:solidFill>
                <a:schemeClr val="accent4">
                  <a:lumMod val="50000"/>
                </a:schemeClr>
              </a:solidFill>
              <a:latin typeface="Trebuchet MS" pitchFamily="34" charset="0"/>
            </a:endParaRPr>
          </a:p>
        </p:txBody>
      </p:sp>
      <p:sp>
        <p:nvSpPr>
          <p:cNvPr id="10" name="Rounded Rectangle 9"/>
          <p:cNvSpPr/>
          <p:nvPr/>
        </p:nvSpPr>
        <p:spPr>
          <a:xfrm>
            <a:off x="43935" y="152400"/>
            <a:ext cx="1756584" cy="609600"/>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Our Roles</a:t>
            </a:r>
            <a:endParaRPr lang="en-US" sz="1450" b="1" dirty="0">
              <a:solidFill>
                <a:schemeClr val="accent4">
                  <a:lumMod val="50000"/>
                </a:schemeClr>
              </a:solidFill>
              <a:latin typeface="Trebuchet MS" pitchFamily="34" charset="0"/>
            </a:endParaRPr>
          </a:p>
        </p:txBody>
      </p:sp>
      <p:sp>
        <p:nvSpPr>
          <p:cNvPr id="12" name="Rounded Rectangle 11"/>
          <p:cNvSpPr/>
          <p:nvPr/>
        </p:nvSpPr>
        <p:spPr>
          <a:xfrm>
            <a:off x="1876719" y="152400"/>
            <a:ext cx="2209800" cy="609600"/>
          </a:xfrm>
          <a:prstGeom prst="roundRect">
            <a:avLst/>
          </a:prstGeom>
          <a:solidFill>
            <a:schemeClr val="bg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Academics and Success</a:t>
            </a:r>
            <a:endParaRPr lang="en-US" sz="1450" b="1" dirty="0">
              <a:solidFill>
                <a:schemeClr val="accent4">
                  <a:lumMod val="50000"/>
                </a:schemeClr>
              </a:solidFill>
              <a:latin typeface="Trebuchet MS" pitchFamily="34" charset="0"/>
            </a:endParaRPr>
          </a:p>
        </p:txBody>
      </p:sp>
      <p:sp>
        <p:nvSpPr>
          <p:cNvPr id="14" name="Rounded Rectangle 13"/>
          <p:cNvSpPr/>
          <p:nvPr/>
        </p:nvSpPr>
        <p:spPr>
          <a:xfrm>
            <a:off x="4158735" y="152400"/>
            <a:ext cx="175658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Advising Materials</a:t>
            </a:r>
            <a:endParaRPr lang="en-US" sz="1450" b="1" dirty="0">
              <a:solidFill>
                <a:schemeClr val="accent4">
                  <a:lumMod val="50000"/>
                </a:schemeClr>
              </a:solidFill>
              <a:latin typeface="Trebuchet MS" pitchFamily="34" charset="0"/>
            </a:endParaRPr>
          </a:p>
        </p:txBody>
      </p:sp>
      <p:sp>
        <p:nvSpPr>
          <p:cNvPr id="15" name="Rounded Rectangle 14"/>
          <p:cNvSpPr/>
          <p:nvPr/>
        </p:nvSpPr>
        <p:spPr>
          <a:xfrm>
            <a:off x="5995503" y="152400"/>
            <a:ext cx="1520016"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To-Do List</a:t>
            </a:r>
            <a:endParaRPr lang="en-US" sz="1450" b="1" dirty="0">
              <a:solidFill>
                <a:schemeClr val="accent4">
                  <a:lumMod val="50000"/>
                </a:schemeClr>
              </a:solidFill>
              <a:latin typeface="Trebuchet MS" pitchFamily="34" charset="0"/>
            </a:endParaRPr>
          </a:p>
        </p:txBody>
      </p:sp>
      <p:sp>
        <p:nvSpPr>
          <p:cNvPr id="9" name="Rectangle 8"/>
          <p:cNvSpPr/>
          <p:nvPr/>
        </p:nvSpPr>
        <p:spPr>
          <a:xfrm>
            <a:off x="-2380" y="444366"/>
            <a:ext cx="9153524" cy="6413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p:cNvSpPr>
            <a:spLocks noGrp="1"/>
          </p:cNvSpPr>
          <p:nvPr>
            <p:ph type="title"/>
          </p:nvPr>
        </p:nvSpPr>
        <p:spPr>
          <a:xfrm>
            <a:off x="152400" y="457200"/>
            <a:ext cx="8534400" cy="609600"/>
          </a:xfrm>
        </p:spPr>
        <p:txBody>
          <a:bodyPr>
            <a:normAutofit/>
          </a:bodyPr>
          <a:lstStyle/>
          <a:p>
            <a:pPr algn="l"/>
            <a:r>
              <a:rPr lang="en-US" sz="2800" b="1" i="1" dirty="0" smtClean="0">
                <a:solidFill>
                  <a:schemeClr val="accent4">
                    <a:lumMod val="50000"/>
                  </a:schemeClr>
                </a:solidFill>
                <a:effectLst>
                  <a:outerShdw blurRad="38100" dist="38100" dir="2700000" algn="tl">
                    <a:srgbClr val="000000">
                      <a:alpha val="43137"/>
                    </a:srgbClr>
                  </a:outerShdw>
                </a:effectLst>
                <a:latin typeface="Trebuchet MS" pitchFamily="34" charset="0"/>
              </a:rPr>
              <a:t>Time Management</a:t>
            </a:r>
            <a:endParaRPr lang="en-US" sz="2800" b="1" i="1" dirty="0">
              <a:solidFill>
                <a:schemeClr val="accent4">
                  <a:lumMod val="50000"/>
                </a:schemeClr>
              </a:solidFill>
              <a:effectLst>
                <a:outerShdw blurRad="38100" dist="38100" dir="2700000" algn="tl">
                  <a:srgbClr val="000000">
                    <a:alpha val="43137"/>
                  </a:srgbClr>
                </a:outerShdw>
              </a:effectLst>
              <a:latin typeface="Trebuchet MS" pitchFamily="34" charset="0"/>
            </a:endParaRPr>
          </a:p>
        </p:txBody>
      </p:sp>
      <p:sp>
        <p:nvSpPr>
          <p:cNvPr id="17" name="Rectangle 3"/>
          <p:cNvSpPr txBox="1">
            <a:spLocks noChangeArrowheads="1"/>
          </p:cNvSpPr>
          <p:nvPr/>
        </p:nvSpPr>
        <p:spPr>
          <a:xfrm>
            <a:off x="304800" y="1295400"/>
            <a:ext cx="8637588" cy="51816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accent4">
                    <a:lumMod val="50000"/>
                  </a:schemeClr>
                </a:solidFill>
                <a:latin typeface="Trebuchet MS"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accent4">
                    <a:lumMod val="50000"/>
                  </a:schemeClr>
                </a:solidFill>
                <a:latin typeface="Trebuchet MS"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accent4">
                    <a:lumMod val="50000"/>
                  </a:schemeClr>
                </a:solidFill>
                <a:latin typeface="Trebuchet MS"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accent4">
                    <a:lumMod val="50000"/>
                  </a:schemeClr>
                </a:solidFill>
                <a:latin typeface="Trebuchet MS"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accent4">
                    <a:lumMod val="50000"/>
                  </a:schemeClr>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Font typeface="Wingdings" pitchFamily="2" charset="2"/>
              <a:buNone/>
            </a:pPr>
            <a:r>
              <a:rPr lang="en-US" dirty="0" smtClean="0"/>
              <a:t>For every credit hour, you should spend</a:t>
            </a:r>
          </a:p>
          <a:p>
            <a:pPr marL="0" indent="0">
              <a:lnSpc>
                <a:spcPct val="90000"/>
              </a:lnSpc>
              <a:buFont typeface="Wingdings" pitchFamily="2" charset="2"/>
              <a:buNone/>
            </a:pPr>
            <a:r>
              <a:rPr lang="en-US" i="1" dirty="0" smtClean="0"/>
              <a:t>at least </a:t>
            </a:r>
            <a:r>
              <a:rPr lang="en-US" dirty="0" smtClean="0"/>
              <a:t>2 hours studying for that class.</a:t>
            </a:r>
          </a:p>
          <a:p>
            <a:pPr marL="0" indent="0">
              <a:lnSpc>
                <a:spcPct val="90000"/>
              </a:lnSpc>
              <a:buFont typeface="Wingdings" pitchFamily="2" charset="2"/>
              <a:buNone/>
            </a:pPr>
            <a:endParaRPr lang="en-US" sz="500" dirty="0" smtClean="0"/>
          </a:p>
          <a:p>
            <a:pPr marL="0" indent="0">
              <a:lnSpc>
                <a:spcPct val="90000"/>
              </a:lnSpc>
              <a:buFont typeface="Wingdings" pitchFamily="2" charset="2"/>
              <a:buNone/>
            </a:pPr>
            <a:r>
              <a:rPr lang="en-US" dirty="0" smtClean="0"/>
              <a:t>So...</a:t>
            </a:r>
          </a:p>
          <a:p>
            <a:pPr marL="0" indent="0" algn="r">
              <a:lnSpc>
                <a:spcPct val="90000"/>
              </a:lnSpc>
              <a:buFont typeface="Wingdings" pitchFamily="2" charset="2"/>
              <a:buNone/>
            </a:pPr>
            <a:endParaRPr lang="en-US" sz="1200" i="1" dirty="0" smtClean="0"/>
          </a:p>
          <a:p>
            <a:pPr marL="0" indent="0" algn="r">
              <a:lnSpc>
                <a:spcPct val="90000"/>
              </a:lnSpc>
              <a:buFont typeface="Wingdings" pitchFamily="2" charset="2"/>
              <a:buNone/>
            </a:pPr>
            <a:r>
              <a:rPr lang="en-US" dirty="0" smtClean="0"/>
              <a:t>   </a:t>
            </a:r>
            <a:r>
              <a:rPr lang="en-US" b="1" dirty="0" smtClean="0"/>
              <a:t>15 credit hours</a:t>
            </a:r>
          </a:p>
          <a:p>
            <a:pPr marL="0" indent="0" algn="r">
              <a:lnSpc>
                <a:spcPct val="90000"/>
              </a:lnSpc>
              <a:buFont typeface="Wingdings" pitchFamily="2" charset="2"/>
              <a:buNone/>
            </a:pPr>
            <a:r>
              <a:rPr lang="en-US" b="1" u="sng" dirty="0" smtClean="0"/>
              <a:t>x 2 hours studying</a:t>
            </a:r>
          </a:p>
          <a:p>
            <a:pPr marL="0" indent="0" algn="r">
              <a:lnSpc>
                <a:spcPct val="90000"/>
              </a:lnSpc>
              <a:buFont typeface="Wingdings" pitchFamily="2" charset="2"/>
              <a:buNone/>
            </a:pPr>
            <a:r>
              <a:rPr lang="en-US" b="1" dirty="0" smtClean="0"/>
              <a:t>30 study hours per week</a:t>
            </a:r>
          </a:p>
          <a:p>
            <a:pPr marL="0" indent="0" algn="r">
              <a:lnSpc>
                <a:spcPct val="90000"/>
              </a:lnSpc>
              <a:buFont typeface="Wingdings" pitchFamily="2" charset="2"/>
              <a:buNone/>
            </a:pPr>
            <a:r>
              <a:rPr lang="en-US" i="1" dirty="0" smtClean="0"/>
              <a:t>Out of Class!</a:t>
            </a:r>
          </a:p>
          <a:p>
            <a:pPr marL="0" indent="0" algn="r">
              <a:lnSpc>
                <a:spcPct val="90000"/>
              </a:lnSpc>
              <a:buFont typeface="Wingdings" pitchFamily="2" charset="2"/>
              <a:buNone/>
            </a:pPr>
            <a:endParaRPr lang="en-US" sz="1200" i="1" dirty="0" smtClean="0"/>
          </a:p>
          <a:p>
            <a:pPr marL="0" indent="0">
              <a:lnSpc>
                <a:spcPct val="90000"/>
              </a:lnSpc>
              <a:buFont typeface="Wingdings" pitchFamily="2" charset="2"/>
              <a:buNone/>
            </a:pPr>
            <a:r>
              <a:rPr lang="en-US" b="1" u="sng" dirty="0" smtClean="0"/>
              <a:t>15 in-class + 30 out-of-class studying</a:t>
            </a:r>
          </a:p>
          <a:p>
            <a:pPr marL="0" indent="0">
              <a:lnSpc>
                <a:spcPct val="90000"/>
              </a:lnSpc>
              <a:buFont typeface="Wingdings" pitchFamily="2" charset="2"/>
              <a:buNone/>
            </a:pPr>
            <a:r>
              <a:rPr lang="en-US" b="1" dirty="0" smtClean="0"/>
              <a:t>45 hours for academics</a:t>
            </a:r>
          </a:p>
          <a:p>
            <a:pPr marL="0" indent="0">
              <a:lnSpc>
                <a:spcPct val="90000"/>
              </a:lnSpc>
              <a:buFont typeface="Wingdings" pitchFamily="2" charset="2"/>
              <a:buNone/>
            </a:pPr>
            <a:endParaRPr lang="en-US" u="sng" dirty="0" smtClean="0"/>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1530836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xEl>
                                              <p:pRg st="3" end="3"/>
                                            </p:txEl>
                                          </p:spTgt>
                                        </p:tgtEl>
                                        <p:attrNameLst>
                                          <p:attrName>style.visibility</p:attrName>
                                        </p:attrNameLst>
                                      </p:cBhvr>
                                      <p:to>
                                        <p:strVal val="visible"/>
                                      </p:to>
                                    </p:set>
                                  </p:childTnLst>
                                </p:cTn>
                              </p:par>
                              <p:par>
                                <p:cTn id="13" presetID="27" presetClass="entr" presetSubtype="0" fill="hold" nodeType="withEffect">
                                  <p:stCondLst>
                                    <p:cond delay="0"/>
                                  </p:stCondLst>
                                  <p:iterate type="lt">
                                    <p:tmPct val="50000"/>
                                  </p:iterate>
                                  <p:childTnLst>
                                    <p:set>
                                      <p:cBhvr>
                                        <p:cTn id="14" dur="1" fill="hold">
                                          <p:stCondLst>
                                            <p:cond delay="0"/>
                                          </p:stCondLst>
                                        </p:cTn>
                                        <p:tgtEl>
                                          <p:spTgt spid="17">
                                            <p:txEl>
                                              <p:pRg st="5" end="5"/>
                                            </p:txEl>
                                          </p:spTgt>
                                        </p:tgtEl>
                                        <p:attrNameLst>
                                          <p:attrName>style.visibility</p:attrName>
                                        </p:attrNameLst>
                                      </p:cBhvr>
                                      <p:to>
                                        <p:strVal val="visible"/>
                                      </p:to>
                                    </p:set>
                                    <p:anim calcmode="discrete" valueType="clr">
                                      <p:cBhvr override="childStyle">
                                        <p:cTn id="15" dur="80"/>
                                        <p:tgtEl>
                                          <p:spTgt spid="17">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17">
                                            <p:txEl>
                                              <p:pRg st="5" end="5"/>
                                            </p:txEl>
                                          </p:spTgt>
                                        </p:tgtEl>
                                        <p:attrNameLst>
                                          <p:attrName>fillcolor</p:attrName>
                                        </p:attrNameLst>
                                      </p:cBhvr>
                                      <p:tavLst>
                                        <p:tav tm="0">
                                          <p:val>
                                            <p:clrVal>
                                              <a:schemeClr val="accent2"/>
                                            </p:clrVal>
                                          </p:val>
                                        </p:tav>
                                        <p:tav tm="50000">
                                          <p:val>
                                            <p:clrVal>
                                              <a:schemeClr val="hlink"/>
                                            </p:clrVal>
                                          </p:val>
                                        </p:tav>
                                      </p:tavLst>
                                    </p:anim>
                                    <p:set>
                                      <p:cBhvr>
                                        <p:cTn id="17" dur="80"/>
                                        <p:tgtEl>
                                          <p:spTgt spid="17">
                                            <p:txEl>
                                              <p:pRg st="5" end="5"/>
                                            </p:txEl>
                                          </p:spTgt>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27" presetClass="entr" presetSubtype="0" fill="hold" nodeType="clickEffect">
                                  <p:stCondLst>
                                    <p:cond delay="0"/>
                                  </p:stCondLst>
                                  <p:iterate type="lt">
                                    <p:tmPct val="50000"/>
                                  </p:iterate>
                                  <p:childTnLst>
                                    <p:set>
                                      <p:cBhvr>
                                        <p:cTn id="21" dur="1" fill="hold">
                                          <p:stCondLst>
                                            <p:cond delay="0"/>
                                          </p:stCondLst>
                                        </p:cTn>
                                        <p:tgtEl>
                                          <p:spTgt spid="17">
                                            <p:txEl>
                                              <p:pRg st="6" end="6"/>
                                            </p:txEl>
                                          </p:spTgt>
                                        </p:tgtEl>
                                        <p:attrNameLst>
                                          <p:attrName>style.visibility</p:attrName>
                                        </p:attrNameLst>
                                      </p:cBhvr>
                                      <p:to>
                                        <p:strVal val="visible"/>
                                      </p:to>
                                    </p:set>
                                    <p:anim calcmode="discrete" valueType="clr">
                                      <p:cBhvr override="childStyle">
                                        <p:cTn id="22" dur="80"/>
                                        <p:tgtEl>
                                          <p:spTgt spid="17">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17">
                                            <p:txEl>
                                              <p:pRg st="6" end="6"/>
                                            </p:txEl>
                                          </p:spTgt>
                                        </p:tgtEl>
                                        <p:attrNameLst>
                                          <p:attrName>fillcolor</p:attrName>
                                        </p:attrNameLst>
                                      </p:cBhvr>
                                      <p:tavLst>
                                        <p:tav tm="0">
                                          <p:val>
                                            <p:clrVal>
                                              <a:schemeClr val="accent2"/>
                                            </p:clrVal>
                                          </p:val>
                                        </p:tav>
                                        <p:tav tm="50000">
                                          <p:val>
                                            <p:clrVal>
                                              <a:schemeClr val="hlink"/>
                                            </p:clrVal>
                                          </p:val>
                                        </p:tav>
                                      </p:tavLst>
                                    </p:anim>
                                    <p:set>
                                      <p:cBhvr>
                                        <p:cTn id="24" dur="80"/>
                                        <p:tgtEl>
                                          <p:spTgt spid="17">
                                            <p:txEl>
                                              <p:pRg st="6" end="6"/>
                                            </p:txEl>
                                          </p:spTgt>
                                        </p:tgtEl>
                                        <p:attrNameLst>
                                          <p:attrName>fill.type</p:attrName>
                                        </p:attrNameLst>
                                      </p:cBhvr>
                                      <p:to>
                                        <p:strVal val="solid"/>
                                      </p:to>
                                    </p:set>
                                  </p:childTnLst>
                                </p:cTn>
                              </p:par>
                            </p:childTnLst>
                          </p:cTn>
                        </p:par>
                      </p:childTnLst>
                    </p:cTn>
                  </p:par>
                  <p:par>
                    <p:cTn id="25" fill="hold">
                      <p:stCondLst>
                        <p:cond delay="indefinite"/>
                      </p:stCondLst>
                      <p:childTnLst>
                        <p:par>
                          <p:cTn id="26" fill="hold">
                            <p:stCondLst>
                              <p:cond delay="0"/>
                            </p:stCondLst>
                            <p:childTnLst>
                              <p:par>
                                <p:cTn id="27" presetID="27" presetClass="entr" presetSubtype="0" fill="hold" nodeType="clickEffect">
                                  <p:stCondLst>
                                    <p:cond delay="0"/>
                                  </p:stCondLst>
                                  <p:iterate type="lt">
                                    <p:tmPct val="50000"/>
                                  </p:iterate>
                                  <p:childTnLst>
                                    <p:set>
                                      <p:cBhvr>
                                        <p:cTn id="28" dur="1" fill="hold">
                                          <p:stCondLst>
                                            <p:cond delay="0"/>
                                          </p:stCondLst>
                                        </p:cTn>
                                        <p:tgtEl>
                                          <p:spTgt spid="17">
                                            <p:txEl>
                                              <p:pRg st="7" end="7"/>
                                            </p:txEl>
                                          </p:spTgt>
                                        </p:tgtEl>
                                        <p:attrNameLst>
                                          <p:attrName>style.visibility</p:attrName>
                                        </p:attrNameLst>
                                      </p:cBhvr>
                                      <p:to>
                                        <p:strVal val="visible"/>
                                      </p:to>
                                    </p:set>
                                    <p:anim calcmode="discrete" valueType="clr">
                                      <p:cBhvr override="childStyle">
                                        <p:cTn id="29" dur="80"/>
                                        <p:tgtEl>
                                          <p:spTgt spid="17">
                                            <p:txEl>
                                              <p:pRg st="7" end="7"/>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17">
                                            <p:txEl>
                                              <p:pRg st="7" end="7"/>
                                            </p:txEl>
                                          </p:spTgt>
                                        </p:tgtEl>
                                        <p:attrNameLst>
                                          <p:attrName>fillcolor</p:attrName>
                                        </p:attrNameLst>
                                      </p:cBhvr>
                                      <p:tavLst>
                                        <p:tav tm="0">
                                          <p:val>
                                            <p:clrVal>
                                              <a:schemeClr val="accent2"/>
                                            </p:clrVal>
                                          </p:val>
                                        </p:tav>
                                        <p:tav tm="50000">
                                          <p:val>
                                            <p:clrVal>
                                              <a:schemeClr val="hlink"/>
                                            </p:clrVal>
                                          </p:val>
                                        </p:tav>
                                      </p:tavLst>
                                    </p:anim>
                                    <p:set>
                                      <p:cBhvr>
                                        <p:cTn id="31" dur="80"/>
                                        <p:tgtEl>
                                          <p:spTgt spid="17">
                                            <p:txEl>
                                              <p:pRg st="7" end="7"/>
                                            </p:txEl>
                                          </p:spTgt>
                                        </p:tgtEl>
                                        <p:attrNameLst>
                                          <p:attrName>fill.type</p:attrName>
                                        </p:attrNameLst>
                                      </p:cBhvr>
                                      <p:to>
                                        <p:strVal val="solid"/>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7">
                                            <p:txEl>
                                              <p:pRg st="8" end="8"/>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9" presetClass="emph" presetSubtype="0" nodeType="clickEffect">
                                  <p:stCondLst>
                                    <p:cond delay="0"/>
                                  </p:stCondLst>
                                  <p:iterate type="lt">
                                    <p:tmAbs val="0"/>
                                  </p:iterate>
                                  <p:childTnLst>
                                    <p:set>
                                      <p:cBhvr rctx="PPT">
                                        <p:cTn id="39" dur="indefinite"/>
                                        <p:tgtEl>
                                          <p:spTgt spid="17">
                                            <p:txEl>
                                              <p:pRg st="5" end="5"/>
                                            </p:txEl>
                                          </p:spTgt>
                                        </p:tgtEl>
                                        <p:attrNameLst>
                                          <p:attrName>style.opacity</p:attrName>
                                        </p:attrNameLst>
                                      </p:cBhvr>
                                      <p:to>
                                        <p:strVal val="0.5"/>
                                      </p:to>
                                    </p:set>
                                    <p:animEffect filter="image" prLst="opacity: 0.5">
                                      <p:cBhvr rctx="IE">
                                        <p:cTn id="40" dur="indefinite"/>
                                        <p:tgtEl>
                                          <p:spTgt spid="17">
                                            <p:txEl>
                                              <p:pRg st="5" end="5"/>
                                            </p:txEl>
                                          </p:spTgt>
                                        </p:tgtEl>
                                      </p:cBhvr>
                                    </p:animEffect>
                                  </p:childTnLst>
                                </p:cTn>
                              </p:par>
                              <p:par>
                                <p:cTn id="41" presetID="9" presetClass="emph" presetSubtype="0" nodeType="withEffect">
                                  <p:stCondLst>
                                    <p:cond delay="0"/>
                                  </p:stCondLst>
                                  <p:iterate type="lt">
                                    <p:tmAbs val="0"/>
                                  </p:iterate>
                                  <p:childTnLst>
                                    <p:set>
                                      <p:cBhvr rctx="PPT">
                                        <p:cTn id="42" dur="indefinite"/>
                                        <p:tgtEl>
                                          <p:spTgt spid="17">
                                            <p:txEl>
                                              <p:pRg st="6" end="6"/>
                                            </p:txEl>
                                          </p:spTgt>
                                        </p:tgtEl>
                                        <p:attrNameLst>
                                          <p:attrName>style.opacity</p:attrName>
                                        </p:attrNameLst>
                                      </p:cBhvr>
                                      <p:to>
                                        <p:strVal val="0.5"/>
                                      </p:to>
                                    </p:set>
                                    <p:animEffect filter="image" prLst="opacity: 0.5">
                                      <p:cBhvr rctx="IE">
                                        <p:cTn id="43" dur="indefinite"/>
                                        <p:tgtEl>
                                          <p:spTgt spid="17">
                                            <p:txEl>
                                              <p:pRg st="6" end="6"/>
                                            </p:txEl>
                                          </p:spTgt>
                                        </p:tgtEl>
                                      </p:cBhvr>
                                    </p:animEffect>
                                  </p:childTnLst>
                                </p:cTn>
                              </p:par>
                              <p:par>
                                <p:cTn id="44" presetID="9" presetClass="emph" presetSubtype="0" nodeType="withEffect">
                                  <p:stCondLst>
                                    <p:cond delay="0"/>
                                  </p:stCondLst>
                                  <p:iterate type="lt">
                                    <p:tmAbs val="0"/>
                                  </p:iterate>
                                  <p:childTnLst>
                                    <p:set>
                                      <p:cBhvr rctx="PPT">
                                        <p:cTn id="45" dur="indefinite"/>
                                        <p:tgtEl>
                                          <p:spTgt spid="17">
                                            <p:txEl>
                                              <p:pRg st="7" end="7"/>
                                            </p:txEl>
                                          </p:spTgt>
                                        </p:tgtEl>
                                        <p:attrNameLst>
                                          <p:attrName>style.opacity</p:attrName>
                                        </p:attrNameLst>
                                      </p:cBhvr>
                                      <p:to>
                                        <p:strVal val="0.5"/>
                                      </p:to>
                                    </p:set>
                                    <p:animEffect filter="image" prLst="opacity: 0.5">
                                      <p:cBhvr rctx="IE">
                                        <p:cTn id="46" dur="indefinite"/>
                                        <p:tgtEl>
                                          <p:spTgt spid="17">
                                            <p:txEl>
                                              <p:pRg st="7" end="7"/>
                                            </p:txEl>
                                          </p:spTgt>
                                        </p:tgtEl>
                                      </p:cBhvr>
                                    </p:animEffect>
                                  </p:childTnLst>
                                </p:cTn>
                              </p:par>
                              <p:par>
                                <p:cTn id="47" presetID="9" presetClass="emph" presetSubtype="0" nodeType="withEffect">
                                  <p:stCondLst>
                                    <p:cond delay="0"/>
                                  </p:stCondLst>
                                  <p:childTnLst>
                                    <p:set>
                                      <p:cBhvr rctx="PPT">
                                        <p:cTn id="48" dur="indefinite"/>
                                        <p:tgtEl>
                                          <p:spTgt spid="17">
                                            <p:txEl>
                                              <p:pRg st="8" end="8"/>
                                            </p:txEl>
                                          </p:spTgt>
                                        </p:tgtEl>
                                        <p:attrNameLst>
                                          <p:attrName>style.opacity</p:attrName>
                                        </p:attrNameLst>
                                      </p:cBhvr>
                                      <p:to>
                                        <p:strVal val="0.5"/>
                                      </p:to>
                                    </p:set>
                                    <p:animEffect filter="image" prLst="opacity: 0.5">
                                      <p:cBhvr rctx="IE">
                                        <p:cTn id="49" dur="indefinite"/>
                                        <p:tgtEl>
                                          <p:spTgt spid="17">
                                            <p:txEl>
                                              <p:pRg st="8" end="8"/>
                                            </p:txEl>
                                          </p:spTgt>
                                        </p:tgtEl>
                                      </p:cBhvr>
                                    </p:animEffect>
                                  </p:childTnLst>
                                </p:cTn>
                              </p:par>
                              <p:par>
                                <p:cTn id="50" presetID="27" presetClass="entr" presetSubtype="0" fill="hold" nodeType="withEffect">
                                  <p:stCondLst>
                                    <p:cond delay="0"/>
                                  </p:stCondLst>
                                  <p:iterate type="lt">
                                    <p:tmPct val="50000"/>
                                  </p:iterate>
                                  <p:childTnLst>
                                    <p:set>
                                      <p:cBhvr>
                                        <p:cTn id="51" dur="1" fill="hold">
                                          <p:stCondLst>
                                            <p:cond delay="0"/>
                                          </p:stCondLst>
                                        </p:cTn>
                                        <p:tgtEl>
                                          <p:spTgt spid="17">
                                            <p:txEl>
                                              <p:pRg st="10" end="10"/>
                                            </p:txEl>
                                          </p:spTgt>
                                        </p:tgtEl>
                                        <p:attrNameLst>
                                          <p:attrName>style.visibility</p:attrName>
                                        </p:attrNameLst>
                                      </p:cBhvr>
                                      <p:to>
                                        <p:strVal val="visible"/>
                                      </p:to>
                                    </p:set>
                                    <p:anim calcmode="discrete" valueType="clr">
                                      <p:cBhvr override="childStyle">
                                        <p:cTn id="52" dur="80"/>
                                        <p:tgtEl>
                                          <p:spTgt spid="17">
                                            <p:txEl>
                                              <p:pRg st="10" end="1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3" dur="80"/>
                                        <p:tgtEl>
                                          <p:spTgt spid="17">
                                            <p:txEl>
                                              <p:pRg st="10" end="10"/>
                                            </p:txEl>
                                          </p:spTgt>
                                        </p:tgtEl>
                                        <p:attrNameLst>
                                          <p:attrName>fillcolor</p:attrName>
                                        </p:attrNameLst>
                                      </p:cBhvr>
                                      <p:tavLst>
                                        <p:tav tm="0">
                                          <p:val>
                                            <p:clrVal>
                                              <a:schemeClr val="accent2"/>
                                            </p:clrVal>
                                          </p:val>
                                        </p:tav>
                                        <p:tav tm="50000">
                                          <p:val>
                                            <p:clrVal>
                                              <a:schemeClr val="hlink"/>
                                            </p:clrVal>
                                          </p:val>
                                        </p:tav>
                                      </p:tavLst>
                                    </p:anim>
                                    <p:set>
                                      <p:cBhvr>
                                        <p:cTn id="54" dur="80"/>
                                        <p:tgtEl>
                                          <p:spTgt spid="17">
                                            <p:txEl>
                                              <p:pRg st="10" end="10"/>
                                            </p:txEl>
                                          </p:spTgt>
                                        </p:tgtEl>
                                        <p:attrNameLst>
                                          <p:attrName>fill.type</p:attrName>
                                        </p:attrNameLst>
                                      </p:cBhvr>
                                      <p:to>
                                        <p:strVal val="solid"/>
                                      </p:to>
                                    </p:set>
                                  </p:childTnLst>
                                </p:cTn>
                              </p:par>
                            </p:childTnLst>
                          </p:cTn>
                        </p:par>
                      </p:childTnLst>
                    </p:cTn>
                  </p:par>
                  <p:par>
                    <p:cTn id="55" fill="hold">
                      <p:stCondLst>
                        <p:cond delay="indefinite"/>
                      </p:stCondLst>
                      <p:childTnLst>
                        <p:par>
                          <p:cTn id="56" fill="hold">
                            <p:stCondLst>
                              <p:cond delay="0"/>
                            </p:stCondLst>
                            <p:childTnLst>
                              <p:par>
                                <p:cTn id="57" presetID="27" presetClass="entr" presetSubtype="0" fill="hold" nodeType="clickEffect">
                                  <p:stCondLst>
                                    <p:cond delay="0"/>
                                  </p:stCondLst>
                                  <p:iterate type="lt">
                                    <p:tmPct val="50000"/>
                                  </p:iterate>
                                  <p:childTnLst>
                                    <p:set>
                                      <p:cBhvr>
                                        <p:cTn id="58" dur="1" fill="hold">
                                          <p:stCondLst>
                                            <p:cond delay="0"/>
                                          </p:stCondLst>
                                        </p:cTn>
                                        <p:tgtEl>
                                          <p:spTgt spid="17">
                                            <p:txEl>
                                              <p:pRg st="11" end="11"/>
                                            </p:txEl>
                                          </p:spTgt>
                                        </p:tgtEl>
                                        <p:attrNameLst>
                                          <p:attrName>style.visibility</p:attrName>
                                        </p:attrNameLst>
                                      </p:cBhvr>
                                      <p:to>
                                        <p:strVal val="visible"/>
                                      </p:to>
                                    </p:set>
                                    <p:anim calcmode="discrete" valueType="clr">
                                      <p:cBhvr override="childStyle">
                                        <p:cTn id="59" dur="80"/>
                                        <p:tgtEl>
                                          <p:spTgt spid="17">
                                            <p:txEl>
                                              <p:pRg st="11" end="1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60" dur="80"/>
                                        <p:tgtEl>
                                          <p:spTgt spid="17">
                                            <p:txEl>
                                              <p:pRg st="11" end="11"/>
                                            </p:txEl>
                                          </p:spTgt>
                                        </p:tgtEl>
                                        <p:attrNameLst>
                                          <p:attrName>fillcolor</p:attrName>
                                        </p:attrNameLst>
                                      </p:cBhvr>
                                      <p:tavLst>
                                        <p:tav tm="0">
                                          <p:val>
                                            <p:clrVal>
                                              <a:schemeClr val="accent2"/>
                                            </p:clrVal>
                                          </p:val>
                                        </p:tav>
                                        <p:tav tm="50000">
                                          <p:val>
                                            <p:clrVal>
                                              <a:schemeClr val="hlink"/>
                                            </p:clrVal>
                                          </p:val>
                                        </p:tav>
                                      </p:tavLst>
                                    </p:anim>
                                    <p:set>
                                      <p:cBhvr>
                                        <p:cTn id="61" dur="80"/>
                                        <p:tgtEl>
                                          <p:spTgt spid="17">
                                            <p:txEl>
                                              <p:pRg st="11" end="1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112" name="Group 298"/>
          <p:cNvGraphicFramePr>
            <a:graphicFrameLocks/>
          </p:cNvGraphicFramePr>
          <p:nvPr>
            <p:extLst>
              <p:ext uri="{D42A27DB-BD31-4B8C-83A1-F6EECF244321}">
                <p14:mod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874649878"/>
              </p:ext>
            </p:extLst>
          </p:nvPr>
        </p:nvGraphicFramePr>
        <p:xfrm>
          <a:off x="46154" y="1062037"/>
          <a:ext cx="9065686" cy="5715008"/>
        </p:xfrm>
        <a:graphic>
          <a:graphicData uri="http://schemas.openxmlformats.org/drawingml/2006/table">
            <a:tbl>
              <a:tblPr/>
              <a:tblGrid>
                <a:gridCol w="1483972"/>
                <a:gridCol w="1483972"/>
                <a:gridCol w="1483972"/>
                <a:gridCol w="1645826"/>
                <a:gridCol w="1483972"/>
                <a:gridCol w="1483972"/>
              </a:tblGrid>
              <a:tr h="439616">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800" b="1" i="0" u="none" strike="noStrike" cap="none" normalizeH="0" baseline="0" dirty="0" smtClean="0">
                          <a:ln>
                            <a:noFill/>
                          </a:ln>
                          <a:solidFill>
                            <a:schemeClr val="accent4">
                              <a:lumMod val="50000"/>
                            </a:schemeClr>
                          </a:solidFill>
                          <a:effectLst/>
                          <a:latin typeface="Candara" pitchFamily="34" charset="0"/>
                        </a:rPr>
                        <a:t>Monday</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800" b="1" i="0" u="none" strike="noStrike" cap="none" normalizeH="0" baseline="0" dirty="0" smtClean="0">
                          <a:ln>
                            <a:noFill/>
                          </a:ln>
                          <a:solidFill>
                            <a:schemeClr val="accent4">
                              <a:lumMod val="50000"/>
                            </a:schemeClr>
                          </a:solidFill>
                          <a:effectLst/>
                          <a:latin typeface="Candara" pitchFamily="34" charset="0"/>
                        </a:rPr>
                        <a:t>Tuesday</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800" b="1" i="0" u="none" strike="noStrike" cap="none" normalizeH="0" baseline="0" dirty="0" smtClean="0">
                          <a:ln>
                            <a:noFill/>
                          </a:ln>
                          <a:solidFill>
                            <a:schemeClr val="accent4">
                              <a:lumMod val="50000"/>
                            </a:schemeClr>
                          </a:solidFill>
                          <a:effectLst/>
                          <a:latin typeface="Candara" pitchFamily="34" charset="0"/>
                        </a:rPr>
                        <a:t>Wednesday</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800" b="1" i="0" u="none" strike="noStrike" cap="none" normalizeH="0" baseline="0" dirty="0" smtClean="0">
                          <a:ln>
                            <a:noFill/>
                          </a:ln>
                          <a:solidFill>
                            <a:schemeClr val="accent4">
                              <a:lumMod val="50000"/>
                            </a:schemeClr>
                          </a:solidFill>
                          <a:effectLst/>
                          <a:latin typeface="Candara" pitchFamily="34" charset="0"/>
                        </a:rPr>
                        <a:t>Thursday</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800" b="1" i="0" u="none" strike="noStrike" cap="none" normalizeH="0" baseline="0" dirty="0" smtClean="0">
                          <a:ln>
                            <a:noFill/>
                          </a:ln>
                          <a:solidFill>
                            <a:schemeClr val="accent4">
                              <a:lumMod val="50000"/>
                            </a:schemeClr>
                          </a:solidFill>
                          <a:effectLst/>
                          <a:latin typeface="Candara" pitchFamily="34" charset="0"/>
                        </a:rPr>
                        <a:t>Friday</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9616">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800" b="1" i="0" u="none" strike="noStrike" cap="none" normalizeH="0" baseline="0" dirty="0" smtClean="0">
                          <a:ln>
                            <a:noFill/>
                          </a:ln>
                          <a:solidFill>
                            <a:schemeClr val="accent4">
                              <a:lumMod val="50000"/>
                            </a:schemeClr>
                          </a:solidFill>
                          <a:effectLst/>
                          <a:latin typeface="Candara" pitchFamily="34" charset="0"/>
                        </a:rPr>
                        <a:t>8:00</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9616">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800" b="1" i="0" u="none" strike="noStrike" cap="none" normalizeH="0" baseline="0" dirty="0" smtClean="0">
                          <a:ln>
                            <a:noFill/>
                          </a:ln>
                          <a:solidFill>
                            <a:schemeClr val="accent4">
                              <a:lumMod val="50000"/>
                            </a:schemeClr>
                          </a:solidFill>
                          <a:effectLst/>
                          <a:latin typeface="Candara" pitchFamily="34" charset="0"/>
                        </a:rPr>
                        <a:t>9:00</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9616">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800" b="1" i="0" u="none" strike="noStrike" cap="none" normalizeH="0" baseline="0" dirty="0" smtClean="0">
                          <a:ln>
                            <a:noFill/>
                          </a:ln>
                          <a:solidFill>
                            <a:schemeClr val="accent4">
                              <a:lumMod val="50000"/>
                            </a:schemeClr>
                          </a:solidFill>
                          <a:effectLst/>
                          <a:latin typeface="Candara" pitchFamily="34" charset="0"/>
                        </a:rPr>
                        <a:t>10:00</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9616">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800" b="1" i="0" u="none" strike="noStrike" cap="none" normalizeH="0" baseline="0" dirty="0" smtClean="0">
                          <a:ln>
                            <a:noFill/>
                          </a:ln>
                          <a:solidFill>
                            <a:schemeClr val="accent4">
                              <a:lumMod val="50000"/>
                            </a:schemeClr>
                          </a:solidFill>
                          <a:effectLst/>
                          <a:latin typeface="Candara" pitchFamily="34" charset="0"/>
                        </a:rPr>
                        <a:t>11:00</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9616">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800" b="1" i="0" u="none" strike="noStrike" cap="none" normalizeH="0" baseline="0" dirty="0" smtClean="0">
                          <a:ln>
                            <a:noFill/>
                          </a:ln>
                          <a:solidFill>
                            <a:schemeClr val="accent4">
                              <a:lumMod val="50000"/>
                            </a:schemeClr>
                          </a:solidFill>
                          <a:effectLst/>
                          <a:latin typeface="Candara" pitchFamily="34" charset="0"/>
                        </a:rPr>
                        <a:t>12:00</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9616">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800" b="1" i="0" u="none" strike="noStrike" cap="none" normalizeH="0" baseline="0" dirty="0" smtClean="0">
                          <a:ln>
                            <a:noFill/>
                          </a:ln>
                          <a:solidFill>
                            <a:schemeClr val="accent4">
                              <a:lumMod val="50000"/>
                            </a:schemeClr>
                          </a:solidFill>
                          <a:effectLst/>
                          <a:latin typeface="Candara" pitchFamily="34" charset="0"/>
                        </a:rPr>
                        <a:t>1:00</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9616">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800" b="1" i="0" u="none" strike="noStrike" cap="none" normalizeH="0" baseline="0" dirty="0" smtClean="0">
                          <a:ln>
                            <a:noFill/>
                          </a:ln>
                          <a:solidFill>
                            <a:schemeClr val="accent4">
                              <a:lumMod val="50000"/>
                            </a:schemeClr>
                          </a:solidFill>
                          <a:effectLst/>
                          <a:latin typeface="Candara" pitchFamily="34" charset="0"/>
                        </a:rPr>
                        <a:t>2:00</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9616">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800" b="1" i="0" u="none" strike="noStrike" cap="none" normalizeH="0" baseline="0" dirty="0" smtClean="0">
                          <a:ln>
                            <a:noFill/>
                          </a:ln>
                          <a:solidFill>
                            <a:schemeClr val="accent4">
                              <a:lumMod val="50000"/>
                            </a:schemeClr>
                          </a:solidFill>
                          <a:effectLst/>
                          <a:latin typeface="Candara" pitchFamily="34" charset="0"/>
                        </a:rPr>
                        <a:t>3:00</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9616">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800" b="1" i="0" u="none" strike="noStrike" cap="none" normalizeH="0" baseline="0" dirty="0" smtClean="0">
                          <a:ln>
                            <a:noFill/>
                          </a:ln>
                          <a:solidFill>
                            <a:schemeClr val="accent4">
                              <a:lumMod val="50000"/>
                            </a:schemeClr>
                          </a:solidFill>
                          <a:effectLst/>
                          <a:latin typeface="Candara" pitchFamily="34" charset="0"/>
                        </a:rPr>
                        <a:t>4:00</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9616">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800" b="1" i="0" u="none" strike="noStrike" cap="none" normalizeH="0" baseline="0" dirty="0" smtClean="0">
                          <a:ln>
                            <a:noFill/>
                          </a:ln>
                          <a:solidFill>
                            <a:schemeClr val="accent4">
                              <a:lumMod val="50000"/>
                            </a:schemeClr>
                          </a:solidFill>
                          <a:effectLst/>
                          <a:latin typeface="Candara" pitchFamily="34" charset="0"/>
                        </a:rPr>
                        <a:t>5:00</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9616">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800" b="1" i="0" u="none" strike="noStrike" cap="none" normalizeH="0" baseline="0" dirty="0" smtClean="0">
                          <a:ln>
                            <a:noFill/>
                          </a:ln>
                          <a:solidFill>
                            <a:schemeClr val="accent4">
                              <a:lumMod val="50000"/>
                            </a:schemeClr>
                          </a:solidFill>
                          <a:effectLst/>
                          <a:latin typeface="Candara" pitchFamily="34" charset="0"/>
                        </a:rPr>
                        <a:t>6:00</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9616">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800" b="1" i="0" u="none" strike="noStrike" cap="none" normalizeH="0" baseline="0" dirty="0" smtClean="0">
                          <a:ln>
                            <a:noFill/>
                          </a:ln>
                          <a:solidFill>
                            <a:schemeClr val="accent4">
                              <a:lumMod val="50000"/>
                            </a:schemeClr>
                          </a:solidFill>
                          <a:effectLst/>
                          <a:latin typeface="Candara" pitchFamily="34" charset="0"/>
                        </a:rPr>
                        <a:t>7:00</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1" name="Rounded Rectangle 10"/>
          <p:cNvSpPr/>
          <p:nvPr/>
        </p:nvSpPr>
        <p:spPr>
          <a:xfrm>
            <a:off x="7591719" y="152400"/>
            <a:ext cx="151790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Contact Me</a:t>
            </a:r>
            <a:endParaRPr lang="en-US" sz="1450" b="1" dirty="0">
              <a:solidFill>
                <a:schemeClr val="accent4">
                  <a:lumMod val="50000"/>
                </a:schemeClr>
              </a:solidFill>
              <a:latin typeface="Trebuchet MS" pitchFamily="34" charset="0"/>
            </a:endParaRPr>
          </a:p>
        </p:txBody>
      </p:sp>
      <p:sp>
        <p:nvSpPr>
          <p:cNvPr id="10" name="Rounded Rectangle 9"/>
          <p:cNvSpPr/>
          <p:nvPr/>
        </p:nvSpPr>
        <p:spPr>
          <a:xfrm>
            <a:off x="43935" y="152400"/>
            <a:ext cx="1756584" cy="609600"/>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Our Roles</a:t>
            </a:r>
            <a:endParaRPr lang="en-US" sz="1450" b="1" dirty="0">
              <a:solidFill>
                <a:schemeClr val="accent4">
                  <a:lumMod val="50000"/>
                </a:schemeClr>
              </a:solidFill>
              <a:latin typeface="Trebuchet MS" pitchFamily="34" charset="0"/>
            </a:endParaRPr>
          </a:p>
        </p:txBody>
      </p:sp>
      <p:sp>
        <p:nvSpPr>
          <p:cNvPr id="12" name="Rounded Rectangle 11"/>
          <p:cNvSpPr/>
          <p:nvPr/>
        </p:nvSpPr>
        <p:spPr>
          <a:xfrm>
            <a:off x="1876719" y="152400"/>
            <a:ext cx="2209800" cy="609600"/>
          </a:xfrm>
          <a:prstGeom prst="roundRect">
            <a:avLst/>
          </a:prstGeom>
          <a:solidFill>
            <a:schemeClr val="bg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Academics and Success</a:t>
            </a:r>
            <a:endParaRPr lang="en-US" sz="1450" b="1" dirty="0">
              <a:solidFill>
                <a:schemeClr val="accent4">
                  <a:lumMod val="50000"/>
                </a:schemeClr>
              </a:solidFill>
              <a:latin typeface="Trebuchet MS" pitchFamily="34" charset="0"/>
            </a:endParaRPr>
          </a:p>
        </p:txBody>
      </p:sp>
      <p:sp>
        <p:nvSpPr>
          <p:cNvPr id="14" name="Rounded Rectangle 13"/>
          <p:cNvSpPr/>
          <p:nvPr/>
        </p:nvSpPr>
        <p:spPr>
          <a:xfrm>
            <a:off x="4158735" y="152400"/>
            <a:ext cx="1756584" cy="609600"/>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Advising Materials</a:t>
            </a:r>
            <a:endParaRPr lang="en-US" sz="1450" b="1" dirty="0">
              <a:solidFill>
                <a:schemeClr val="accent4">
                  <a:lumMod val="50000"/>
                </a:schemeClr>
              </a:solidFill>
              <a:latin typeface="Trebuchet MS" pitchFamily="34" charset="0"/>
            </a:endParaRPr>
          </a:p>
        </p:txBody>
      </p:sp>
      <p:sp>
        <p:nvSpPr>
          <p:cNvPr id="15" name="Rounded Rectangle 14"/>
          <p:cNvSpPr/>
          <p:nvPr/>
        </p:nvSpPr>
        <p:spPr>
          <a:xfrm>
            <a:off x="5995503" y="152400"/>
            <a:ext cx="1520016"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To-Do List</a:t>
            </a:r>
            <a:endParaRPr lang="en-US" sz="1450" b="1" dirty="0">
              <a:solidFill>
                <a:schemeClr val="accent4">
                  <a:lumMod val="50000"/>
                </a:schemeClr>
              </a:solidFill>
              <a:latin typeface="Trebuchet MS" pitchFamily="34" charset="0"/>
            </a:endParaRPr>
          </a:p>
        </p:txBody>
      </p:sp>
      <p:sp>
        <p:nvSpPr>
          <p:cNvPr id="9" name="Rectangle 8"/>
          <p:cNvSpPr/>
          <p:nvPr/>
        </p:nvSpPr>
        <p:spPr>
          <a:xfrm>
            <a:off x="-2380" y="444366"/>
            <a:ext cx="9153524" cy="6413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399" y="457200"/>
            <a:ext cx="8943177" cy="609600"/>
          </a:xfrm>
        </p:spPr>
        <p:txBody>
          <a:bodyPr>
            <a:normAutofit/>
          </a:bodyPr>
          <a:lstStyle/>
          <a:p>
            <a:pPr algn="l">
              <a:tabLst>
                <a:tab pos="8691563" algn="r"/>
              </a:tabLst>
            </a:pPr>
            <a:r>
              <a:rPr lang="en-US" sz="2800" b="1" i="1" dirty="0" smtClean="0">
                <a:solidFill>
                  <a:schemeClr val="accent4">
                    <a:lumMod val="50000"/>
                  </a:schemeClr>
                </a:solidFill>
                <a:effectLst>
                  <a:outerShdw blurRad="38100" dist="38100" dir="2700000" algn="tl">
                    <a:srgbClr val="000000">
                      <a:alpha val="43137"/>
                    </a:srgbClr>
                  </a:outerShdw>
                </a:effectLst>
                <a:latin typeface="Trebuchet MS" pitchFamily="34" charset="0"/>
              </a:rPr>
              <a:t>Time Management 	40 Hour Work Week</a:t>
            </a:r>
            <a:endParaRPr lang="en-US" sz="2800" b="1" i="1" dirty="0">
              <a:solidFill>
                <a:schemeClr val="accent4">
                  <a:lumMod val="50000"/>
                </a:schemeClr>
              </a:solidFill>
              <a:effectLst>
                <a:outerShdw blurRad="38100" dist="38100" dir="2700000" algn="tl">
                  <a:srgbClr val="000000">
                    <a:alpha val="43137"/>
                  </a:srgbClr>
                </a:outerShdw>
              </a:effectLst>
              <a:latin typeface="Trebuchet MS" pitchFamily="34" charset="0"/>
            </a:endParaRPr>
          </a:p>
        </p:txBody>
      </p:sp>
      <p:graphicFrame>
        <p:nvGraphicFramePr>
          <p:cNvPr id="13" name="Group 298"/>
          <p:cNvGraphicFramePr>
            <a:graphicFrameLocks noGrp="1"/>
          </p:cNvGraphicFramePr>
          <p:nvPr>
            <p:ph idx="1"/>
            <p:extLst>
              <p:ext uri="{D42A27DB-BD31-4B8C-83A1-F6EECF244321}">
                <p14:mod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1415131976"/>
              </p:ext>
            </p:extLst>
          </p:nvPr>
        </p:nvGraphicFramePr>
        <p:xfrm>
          <a:off x="43936" y="1066800"/>
          <a:ext cx="9065686" cy="5715008"/>
        </p:xfrm>
        <a:graphic>
          <a:graphicData uri="http://schemas.openxmlformats.org/drawingml/2006/table">
            <a:tbl>
              <a:tblPr/>
              <a:tblGrid>
                <a:gridCol w="1483972"/>
                <a:gridCol w="1483972"/>
                <a:gridCol w="1483972"/>
                <a:gridCol w="1645826"/>
                <a:gridCol w="1483972"/>
                <a:gridCol w="1483972"/>
              </a:tblGrid>
              <a:tr h="439616">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800" b="1" i="0" u="none" strike="noStrike" cap="none" normalizeH="0" baseline="0" dirty="0" smtClean="0">
                          <a:ln>
                            <a:noFill/>
                          </a:ln>
                          <a:solidFill>
                            <a:schemeClr val="accent4">
                              <a:lumMod val="50000"/>
                            </a:schemeClr>
                          </a:solidFill>
                          <a:effectLst/>
                          <a:latin typeface="Candara" pitchFamily="34" charset="0"/>
                        </a:rPr>
                        <a:t>Monday</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800" b="1" i="0" u="none" strike="noStrike" cap="none" normalizeH="0" baseline="0" dirty="0" smtClean="0">
                          <a:ln>
                            <a:noFill/>
                          </a:ln>
                          <a:solidFill>
                            <a:schemeClr val="accent4">
                              <a:lumMod val="50000"/>
                            </a:schemeClr>
                          </a:solidFill>
                          <a:effectLst/>
                          <a:latin typeface="Candara" pitchFamily="34" charset="0"/>
                        </a:rPr>
                        <a:t>Tuesday</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800" b="1" i="0" u="none" strike="noStrike" cap="none" normalizeH="0" baseline="0" dirty="0" smtClean="0">
                          <a:ln>
                            <a:noFill/>
                          </a:ln>
                          <a:solidFill>
                            <a:schemeClr val="accent4">
                              <a:lumMod val="50000"/>
                            </a:schemeClr>
                          </a:solidFill>
                          <a:effectLst/>
                          <a:latin typeface="Candara" pitchFamily="34" charset="0"/>
                        </a:rPr>
                        <a:t>Wednesday</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800" b="1" i="0" u="none" strike="noStrike" cap="none" normalizeH="0" baseline="0" dirty="0" smtClean="0">
                          <a:ln>
                            <a:noFill/>
                          </a:ln>
                          <a:solidFill>
                            <a:schemeClr val="accent4">
                              <a:lumMod val="50000"/>
                            </a:schemeClr>
                          </a:solidFill>
                          <a:effectLst/>
                          <a:latin typeface="Candara" pitchFamily="34" charset="0"/>
                        </a:rPr>
                        <a:t>Thursday</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800" b="1" i="0" u="none" strike="noStrike" cap="none" normalizeH="0" baseline="0" dirty="0" smtClean="0">
                          <a:ln>
                            <a:noFill/>
                          </a:ln>
                          <a:solidFill>
                            <a:schemeClr val="accent4">
                              <a:lumMod val="50000"/>
                            </a:schemeClr>
                          </a:solidFill>
                          <a:effectLst/>
                          <a:latin typeface="Candara" pitchFamily="34" charset="0"/>
                        </a:rPr>
                        <a:t>Friday</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9616">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800" b="1" i="0" u="none" strike="noStrike" cap="none" normalizeH="0" baseline="0" dirty="0" smtClean="0">
                          <a:ln>
                            <a:noFill/>
                          </a:ln>
                          <a:solidFill>
                            <a:schemeClr val="accent4">
                              <a:lumMod val="50000"/>
                            </a:schemeClr>
                          </a:solidFill>
                          <a:effectLst/>
                          <a:latin typeface="Candara" pitchFamily="34" charset="0"/>
                        </a:rPr>
                        <a:t>8:00</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9616">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800" b="1" i="0" u="none" strike="noStrike" cap="none" normalizeH="0" baseline="0" dirty="0" smtClean="0">
                          <a:ln>
                            <a:noFill/>
                          </a:ln>
                          <a:solidFill>
                            <a:schemeClr val="accent4">
                              <a:lumMod val="50000"/>
                            </a:schemeClr>
                          </a:solidFill>
                          <a:effectLst/>
                          <a:latin typeface="Candara" pitchFamily="34" charset="0"/>
                        </a:rPr>
                        <a:t>9:00</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9616">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800" b="1" i="0" u="none" strike="noStrike" cap="none" normalizeH="0" baseline="0" dirty="0" smtClean="0">
                          <a:ln>
                            <a:noFill/>
                          </a:ln>
                          <a:solidFill>
                            <a:schemeClr val="accent4">
                              <a:lumMod val="50000"/>
                            </a:schemeClr>
                          </a:solidFill>
                          <a:effectLst/>
                          <a:latin typeface="Candara" pitchFamily="34" charset="0"/>
                        </a:rPr>
                        <a:t>10:00</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9616">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800" b="1" i="0" u="none" strike="noStrike" cap="none" normalizeH="0" baseline="0" dirty="0" smtClean="0">
                          <a:ln>
                            <a:noFill/>
                          </a:ln>
                          <a:solidFill>
                            <a:schemeClr val="accent4">
                              <a:lumMod val="50000"/>
                            </a:schemeClr>
                          </a:solidFill>
                          <a:effectLst/>
                          <a:latin typeface="Candara" pitchFamily="34" charset="0"/>
                        </a:rPr>
                        <a:t>11:00</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9616">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800" b="1" i="0" u="none" strike="noStrike" cap="none" normalizeH="0" baseline="0" dirty="0" smtClean="0">
                          <a:ln>
                            <a:noFill/>
                          </a:ln>
                          <a:solidFill>
                            <a:schemeClr val="accent4">
                              <a:lumMod val="50000"/>
                            </a:schemeClr>
                          </a:solidFill>
                          <a:effectLst/>
                          <a:latin typeface="Candara" pitchFamily="34" charset="0"/>
                        </a:rPr>
                        <a:t>12:00</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9616">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800" b="1" i="0" u="none" strike="noStrike" cap="none" normalizeH="0" baseline="0" dirty="0" smtClean="0">
                          <a:ln>
                            <a:noFill/>
                          </a:ln>
                          <a:solidFill>
                            <a:schemeClr val="accent4">
                              <a:lumMod val="50000"/>
                            </a:schemeClr>
                          </a:solidFill>
                          <a:effectLst/>
                          <a:latin typeface="Candara" pitchFamily="34" charset="0"/>
                        </a:rPr>
                        <a:t>1:00</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9616">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800" b="1" i="0" u="none" strike="noStrike" cap="none" normalizeH="0" baseline="0" dirty="0" smtClean="0">
                          <a:ln>
                            <a:noFill/>
                          </a:ln>
                          <a:solidFill>
                            <a:schemeClr val="accent4">
                              <a:lumMod val="50000"/>
                            </a:schemeClr>
                          </a:solidFill>
                          <a:effectLst/>
                          <a:latin typeface="Candara" pitchFamily="34" charset="0"/>
                        </a:rPr>
                        <a:t>2:00</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9616">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800" b="1" i="0" u="none" strike="noStrike" cap="none" normalizeH="0" baseline="0" dirty="0" smtClean="0">
                          <a:ln>
                            <a:noFill/>
                          </a:ln>
                          <a:solidFill>
                            <a:schemeClr val="accent4">
                              <a:lumMod val="50000"/>
                            </a:schemeClr>
                          </a:solidFill>
                          <a:effectLst/>
                          <a:latin typeface="Candara" pitchFamily="34" charset="0"/>
                        </a:rPr>
                        <a:t>3:00</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9616">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800" b="1" i="0" u="none" strike="noStrike" cap="none" normalizeH="0" baseline="0" dirty="0" smtClean="0">
                          <a:ln>
                            <a:noFill/>
                          </a:ln>
                          <a:solidFill>
                            <a:schemeClr val="accent4">
                              <a:lumMod val="50000"/>
                            </a:schemeClr>
                          </a:solidFill>
                          <a:effectLst/>
                          <a:latin typeface="Candara" pitchFamily="34" charset="0"/>
                        </a:rPr>
                        <a:t>4:00</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9616">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800" b="1" i="0" u="none" strike="noStrike" cap="none" normalizeH="0" baseline="0" dirty="0" smtClean="0">
                          <a:ln>
                            <a:noFill/>
                          </a:ln>
                          <a:solidFill>
                            <a:schemeClr val="accent4">
                              <a:lumMod val="50000"/>
                            </a:schemeClr>
                          </a:solidFill>
                          <a:effectLst/>
                          <a:latin typeface="Candara" pitchFamily="34" charset="0"/>
                        </a:rPr>
                        <a:t>5:00</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9616">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800" b="1" i="0" u="none" strike="noStrike" cap="none" normalizeH="0" baseline="0" dirty="0" smtClean="0">
                          <a:ln>
                            <a:noFill/>
                          </a:ln>
                          <a:solidFill>
                            <a:schemeClr val="accent4">
                              <a:lumMod val="50000"/>
                            </a:schemeClr>
                          </a:solidFill>
                          <a:effectLst/>
                          <a:latin typeface="Candara" pitchFamily="34" charset="0"/>
                        </a:rPr>
                        <a:t>6:00</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9616">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800" b="1" i="0" u="none" strike="noStrike" cap="none" normalizeH="0" baseline="0" dirty="0" smtClean="0">
                          <a:ln>
                            <a:noFill/>
                          </a:ln>
                          <a:solidFill>
                            <a:schemeClr val="accent4">
                              <a:lumMod val="50000"/>
                            </a:schemeClr>
                          </a:solidFill>
                          <a:effectLst/>
                          <a:latin typeface="Candara" pitchFamily="34" charset="0"/>
                        </a:rPr>
                        <a:t>7:00</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0" i="0" u="none" strike="noStrike" cap="none" normalizeH="0" baseline="0" dirty="0" smtClean="0">
                        <a:ln>
                          <a:noFill/>
                        </a:ln>
                        <a:solidFill>
                          <a:schemeClr val="accent4">
                            <a:lumMod val="50000"/>
                          </a:schemeClr>
                        </a:solidFill>
                        <a:effectLst/>
                        <a:latin typeface="Candara"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84" name="Rectangle 305"/>
          <p:cNvSpPr>
            <a:spLocks noChangeArrowheads="1"/>
          </p:cNvSpPr>
          <p:nvPr/>
        </p:nvSpPr>
        <p:spPr bwMode="auto">
          <a:xfrm>
            <a:off x="3007939" y="1504389"/>
            <a:ext cx="1481511" cy="585414"/>
          </a:xfrm>
          <a:prstGeom prst="rect">
            <a:avLst/>
          </a:prstGeom>
          <a:solidFill>
            <a:srgbClr val="CC99FF"/>
          </a:solidFill>
          <a:ln w="3175">
            <a:solidFill>
              <a:schemeClr val="tx1"/>
            </a:solidFill>
            <a:miter lim="800000"/>
            <a:headEnd/>
            <a:tailEnd/>
          </a:ln>
        </p:spPr>
        <p:txBody>
          <a:bodyPr wrap="none" anchor="ctr"/>
          <a:lstStyle/>
          <a:p>
            <a:pPr algn="ctr"/>
            <a:r>
              <a:rPr lang="en-US" sz="1600" b="1" dirty="0">
                <a:latin typeface="Trebuchet MS" pitchFamily="34" charset="0"/>
              </a:rPr>
              <a:t>MATH 220</a:t>
            </a:r>
          </a:p>
        </p:txBody>
      </p:sp>
      <p:sp>
        <p:nvSpPr>
          <p:cNvPr id="91" name="Rectangle 305"/>
          <p:cNvSpPr>
            <a:spLocks noChangeArrowheads="1"/>
          </p:cNvSpPr>
          <p:nvPr/>
        </p:nvSpPr>
        <p:spPr bwMode="auto">
          <a:xfrm>
            <a:off x="1532732" y="2911475"/>
            <a:ext cx="1474787" cy="441325"/>
          </a:xfrm>
          <a:prstGeom prst="rect">
            <a:avLst/>
          </a:prstGeom>
          <a:solidFill>
            <a:srgbClr val="CC99FF"/>
          </a:solidFill>
          <a:ln w="3175">
            <a:solidFill>
              <a:schemeClr val="tx1"/>
            </a:solidFill>
            <a:miter lim="800000"/>
            <a:headEnd/>
            <a:tailEnd/>
          </a:ln>
        </p:spPr>
        <p:txBody>
          <a:bodyPr wrap="none" anchor="ctr"/>
          <a:lstStyle/>
          <a:p>
            <a:pPr algn="ctr"/>
            <a:r>
              <a:rPr lang="en-US" sz="1600" b="1" dirty="0" smtClean="0">
                <a:latin typeface="Trebuchet MS" pitchFamily="34" charset="0"/>
              </a:rPr>
              <a:t>GGEOG 200</a:t>
            </a:r>
            <a:endParaRPr lang="en-US" sz="1600" b="1" dirty="0">
              <a:latin typeface="Trebuchet MS" pitchFamily="34" charset="0"/>
            </a:endParaRPr>
          </a:p>
        </p:txBody>
      </p:sp>
      <p:sp>
        <p:nvSpPr>
          <p:cNvPr id="94" name="Rectangle 305"/>
          <p:cNvSpPr>
            <a:spLocks noChangeArrowheads="1"/>
          </p:cNvSpPr>
          <p:nvPr/>
        </p:nvSpPr>
        <p:spPr bwMode="auto">
          <a:xfrm>
            <a:off x="1533525" y="3813175"/>
            <a:ext cx="1473994" cy="441325"/>
          </a:xfrm>
          <a:prstGeom prst="rect">
            <a:avLst/>
          </a:prstGeom>
          <a:solidFill>
            <a:srgbClr val="CC99FF"/>
          </a:solidFill>
          <a:ln w="3175">
            <a:solidFill>
              <a:schemeClr val="tx1"/>
            </a:solidFill>
            <a:miter lim="800000"/>
            <a:headEnd/>
            <a:tailEnd/>
          </a:ln>
        </p:spPr>
        <p:txBody>
          <a:bodyPr wrap="none" anchor="ctr"/>
          <a:lstStyle/>
          <a:p>
            <a:pPr algn="ctr"/>
            <a:r>
              <a:rPr lang="en-US" sz="1600" b="1" dirty="0" smtClean="0">
                <a:latin typeface="Trebuchet MS" pitchFamily="34" charset="0"/>
              </a:rPr>
              <a:t>GHIST 101</a:t>
            </a:r>
            <a:endParaRPr lang="en-US" sz="1600" b="1" dirty="0">
              <a:latin typeface="Trebuchet MS" pitchFamily="34" charset="0"/>
            </a:endParaRPr>
          </a:p>
        </p:txBody>
      </p:sp>
      <p:sp>
        <p:nvSpPr>
          <p:cNvPr id="97" name="Rectangle 305"/>
          <p:cNvSpPr>
            <a:spLocks noChangeArrowheads="1"/>
          </p:cNvSpPr>
          <p:nvPr/>
        </p:nvSpPr>
        <p:spPr bwMode="auto">
          <a:xfrm>
            <a:off x="3007145" y="6134100"/>
            <a:ext cx="1481511" cy="647700"/>
          </a:xfrm>
          <a:prstGeom prst="rect">
            <a:avLst/>
          </a:prstGeom>
          <a:solidFill>
            <a:srgbClr val="CC99FF"/>
          </a:solidFill>
          <a:ln w="3175">
            <a:solidFill>
              <a:schemeClr val="tx1"/>
            </a:solidFill>
            <a:miter lim="800000"/>
            <a:headEnd/>
            <a:tailEnd/>
          </a:ln>
        </p:spPr>
        <p:txBody>
          <a:bodyPr wrap="none" anchor="ctr"/>
          <a:lstStyle/>
          <a:p>
            <a:pPr algn="ctr"/>
            <a:r>
              <a:rPr lang="en-US" sz="1600" b="1" dirty="0" smtClean="0">
                <a:latin typeface="Trebuchet MS" pitchFamily="34" charset="0"/>
              </a:rPr>
              <a:t>GPOSC 225</a:t>
            </a:r>
            <a:endParaRPr lang="en-US" sz="1600" b="1" dirty="0">
              <a:latin typeface="Trebuchet MS" pitchFamily="34" charset="0"/>
            </a:endParaRPr>
          </a:p>
        </p:txBody>
      </p:sp>
      <p:sp>
        <p:nvSpPr>
          <p:cNvPr id="98" name="Rectangle 322"/>
          <p:cNvSpPr>
            <a:spLocks noChangeArrowheads="1"/>
          </p:cNvSpPr>
          <p:nvPr/>
        </p:nvSpPr>
        <p:spPr bwMode="auto">
          <a:xfrm>
            <a:off x="1531942" y="1806574"/>
            <a:ext cx="1477958" cy="143669"/>
          </a:xfrm>
          <a:prstGeom prst="rect">
            <a:avLst/>
          </a:prstGeom>
          <a:solidFill>
            <a:schemeClr val="bg1">
              <a:lumMod val="75000"/>
            </a:schemeClr>
          </a:solidFill>
          <a:ln w="3175">
            <a:solidFill>
              <a:schemeClr val="tx1"/>
            </a:solidFill>
            <a:miter lim="800000"/>
            <a:headEnd/>
            <a:tailEnd/>
          </a:ln>
        </p:spPr>
        <p:txBody>
          <a:bodyPr wrap="none" anchor="ctr"/>
          <a:lstStyle/>
          <a:p>
            <a:pPr algn="ctr"/>
            <a:r>
              <a:rPr lang="en-US" sz="1000" b="1" dirty="0">
                <a:latin typeface="Trebuchet MS" pitchFamily="34" charset="0"/>
              </a:rPr>
              <a:t>travel</a:t>
            </a:r>
          </a:p>
        </p:txBody>
      </p:sp>
      <p:sp>
        <p:nvSpPr>
          <p:cNvPr id="99" name="Rectangle 322"/>
          <p:cNvSpPr>
            <a:spLocks noChangeArrowheads="1"/>
          </p:cNvSpPr>
          <p:nvPr/>
        </p:nvSpPr>
        <p:spPr bwMode="auto">
          <a:xfrm>
            <a:off x="1533524" y="2387600"/>
            <a:ext cx="1473995" cy="134938"/>
          </a:xfrm>
          <a:prstGeom prst="rect">
            <a:avLst/>
          </a:prstGeom>
          <a:solidFill>
            <a:schemeClr val="bg1">
              <a:lumMod val="75000"/>
            </a:schemeClr>
          </a:solidFill>
          <a:ln w="3175">
            <a:solidFill>
              <a:schemeClr val="tx1"/>
            </a:solidFill>
            <a:miter lim="800000"/>
            <a:headEnd/>
            <a:tailEnd/>
          </a:ln>
        </p:spPr>
        <p:txBody>
          <a:bodyPr wrap="none" anchor="ctr"/>
          <a:lstStyle/>
          <a:p>
            <a:pPr algn="ctr"/>
            <a:r>
              <a:rPr lang="en-US" sz="1000" b="1" dirty="0">
                <a:latin typeface="Trebuchet MS" pitchFamily="34" charset="0"/>
              </a:rPr>
              <a:t>travel</a:t>
            </a:r>
          </a:p>
        </p:txBody>
      </p:sp>
      <p:sp>
        <p:nvSpPr>
          <p:cNvPr id="100" name="Rectangle 322"/>
          <p:cNvSpPr>
            <a:spLocks noChangeArrowheads="1"/>
          </p:cNvSpPr>
          <p:nvPr/>
        </p:nvSpPr>
        <p:spPr bwMode="auto">
          <a:xfrm>
            <a:off x="1533525" y="2778124"/>
            <a:ext cx="1473994" cy="134938"/>
          </a:xfrm>
          <a:prstGeom prst="rect">
            <a:avLst/>
          </a:prstGeom>
          <a:solidFill>
            <a:schemeClr val="bg1">
              <a:lumMod val="75000"/>
            </a:schemeClr>
          </a:solidFill>
          <a:ln w="3175">
            <a:solidFill>
              <a:schemeClr val="tx1"/>
            </a:solidFill>
            <a:miter lim="800000"/>
            <a:headEnd/>
            <a:tailEnd/>
          </a:ln>
        </p:spPr>
        <p:txBody>
          <a:bodyPr wrap="none" anchor="ctr"/>
          <a:lstStyle/>
          <a:p>
            <a:pPr algn="ctr"/>
            <a:r>
              <a:rPr lang="en-US" sz="1000" b="1" dirty="0">
                <a:latin typeface="Trebuchet MS" pitchFamily="34" charset="0"/>
              </a:rPr>
              <a:t>travel</a:t>
            </a:r>
          </a:p>
        </p:txBody>
      </p:sp>
      <p:sp>
        <p:nvSpPr>
          <p:cNvPr id="101" name="Rectangle 322"/>
          <p:cNvSpPr>
            <a:spLocks noChangeArrowheads="1"/>
          </p:cNvSpPr>
          <p:nvPr/>
        </p:nvSpPr>
        <p:spPr bwMode="auto">
          <a:xfrm>
            <a:off x="1533525" y="3351212"/>
            <a:ext cx="1473994" cy="134938"/>
          </a:xfrm>
          <a:prstGeom prst="rect">
            <a:avLst/>
          </a:prstGeom>
          <a:solidFill>
            <a:schemeClr val="bg1">
              <a:lumMod val="75000"/>
            </a:schemeClr>
          </a:solidFill>
          <a:ln w="3175">
            <a:solidFill>
              <a:schemeClr val="tx1"/>
            </a:solidFill>
            <a:miter lim="800000"/>
            <a:headEnd/>
            <a:tailEnd/>
          </a:ln>
        </p:spPr>
        <p:txBody>
          <a:bodyPr wrap="none" anchor="ctr"/>
          <a:lstStyle/>
          <a:p>
            <a:pPr algn="ctr"/>
            <a:r>
              <a:rPr lang="en-US" sz="1000" b="1" dirty="0">
                <a:latin typeface="Candara" pitchFamily="34" charset="0"/>
              </a:rPr>
              <a:t>travel</a:t>
            </a:r>
          </a:p>
        </p:txBody>
      </p:sp>
      <p:sp>
        <p:nvSpPr>
          <p:cNvPr id="102" name="Rectangle 322"/>
          <p:cNvSpPr>
            <a:spLocks noChangeArrowheads="1"/>
          </p:cNvSpPr>
          <p:nvPr/>
        </p:nvSpPr>
        <p:spPr bwMode="auto">
          <a:xfrm>
            <a:off x="1533525" y="4252912"/>
            <a:ext cx="1473994" cy="134938"/>
          </a:xfrm>
          <a:prstGeom prst="rect">
            <a:avLst/>
          </a:prstGeom>
          <a:solidFill>
            <a:schemeClr val="bg1">
              <a:lumMod val="75000"/>
            </a:schemeClr>
          </a:solidFill>
          <a:ln w="3175">
            <a:solidFill>
              <a:schemeClr val="tx1"/>
            </a:solidFill>
            <a:miter lim="800000"/>
            <a:headEnd/>
            <a:tailEnd/>
          </a:ln>
        </p:spPr>
        <p:txBody>
          <a:bodyPr wrap="none" anchor="ctr"/>
          <a:lstStyle/>
          <a:p>
            <a:pPr algn="ctr"/>
            <a:r>
              <a:rPr lang="en-US" sz="1000" b="1" dirty="0">
                <a:latin typeface="Trebuchet MS" pitchFamily="34" charset="0"/>
              </a:rPr>
              <a:t>travel</a:t>
            </a:r>
          </a:p>
        </p:txBody>
      </p:sp>
      <p:sp>
        <p:nvSpPr>
          <p:cNvPr id="103" name="Rectangle 322"/>
          <p:cNvSpPr>
            <a:spLocks noChangeArrowheads="1"/>
          </p:cNvSpPr>
          <p:nvPr/>
        </p:nvSpPr>
        <p:spPr bwMode="auto">
          <a:xfrm>
            <a:off x="3005557" y="4696618"/>
            <a:ext cx="1482725" cy="134938"/>
          </a:xfrm>
          <a:prstGeom prst="rect">
            <a:avLst/>
          </a:prstGeom>
          <a:solidFill>
            <a:schemeClr val="bg1">
              <a:lumMod val="75000"/>
            </a:schemeClr>
          </a:solidFill>
          <a:ln w="3175">
            <a:solidFill>
              <a:schemeClr val="tx1"/>
            </a:solidFill>
            <a:miter lim="800000"/>
            <a:headEnd/>
            <a:tailEnd/>
          </a:ln>
        </p:spPr>
        <p:txBody>
          <a:bodyPr wrap="none" anchor="ctr"/>
          <a:lstStyle/>
          <a:p>
            <a:pPr algn="ctr"/>
            <a:r>
              <a:rPr lang="en-US" sz="1000" b="1" dirty="0">
                <a:latin typeface="Trebuchet MS" pitchFamily="34" charset="0"/>
              </a:rPr>
              <a:t>travel</a:t>
            </a:r>
          </a:p>
        </p:txBody>
      </p:sp>
      <p:sp>
        <p:nvSpPr>
          <p:cNvPr id="104" name="Rectangle 322"/>
          <p:cNvSpPr>
            <a:spLocks noChangeArrowheads="1"/>
          </p:cNvSpPr>
          <p:nvPr/>
        </p:nvSpPr>
        <p:spPr bwMode="auto">
          <a:xfrm>
            <a:off x="1535901" y="3676649"/>
            <a:ext cx="1478762" cy="138113"/>
          </a:xfrm>
          <a:prstGeom prst="rect">
            <a:avLst/>
          </a:prstGeom>
          <a:solidFill>
            <a:schemeClr val="bg1">
              <a:lumMod val="75000"/>
            </a:schemeClr>
          </a:solidFill>
          <a:ln w="3175">
            <a:solidFill>
              <a:schemeClr val="tx1"/>
            </a:solidFill>
            <a:miter lim="800000"/>
            <a:headEnd/>
            <a:tailEnd/>
          </a:ln>
        </p:spPr>
        <p:txBody>
          <a:bodyPr wrap="none" anchor="ctr"/>
          <a:lstStyle/>
          <a:p>
            <a:pPr algn="ctr"/>
            <a:r>
              <a:rPr lang="en-US" sz="1000" b="1" dirty="0">
                <a:latin typeface="Trebuchet MS" pitchFamily="34" charset="0"/>
              </a:rPr>
              <a:t>travel</a:t>
            </a:r>
          </a:p>
        </p:txBody>
      </p:sp>
      <p:sp>
        <p:nvSpPr>
          <p:cNvPr id="106" name="Rectangle 322"/>
          <p:cNvSpPr>
            <a:spLocks noChangeArrowheads="1"/>
          </p:cNvSpPr>
          <p:nvPr/>
        </p:nvSpPr>
        <p:spPr bwMode="auto">
          <a:xfrm>
            <a:off x="3009901" y="5999162"/>
            <a:ext cx="1478756" cy="134938"/>
          </a:xfrm>
          <a:prstGeom prst="rect">
            <a:avLst/>
          </a:prstGeom>
          <a:solidFill>
            <a:schemeClr val="bg1">
              <a:lumMod val="75000"/>
            </a:schemeClr>
          </a:solidFill>
          <a:ln w="3175">
            <a:solidFill>
              <a:schemeClr val="tx1"/>
            </a:solidFill>
            <a:miter lim="800000"/>
            <a:headEnd/>
            <a:tailEnd/>
          </a:ln>
        </p:spPr>
        <p:txBody>
          <a:bodyPr wrap="none" anchor="ctr"/>
          <a:lstStyle/>
          <a:p>
            <a:pPr algn="ctr"/>
            <a:r>
              <a:rPr lang="en-US" sz="1000" b="1" dirty="0">
                <a:latin typeface="Trebuchet MS" pitchFamily="34" charset="0"/>
              </a:rPr>
              <a:t>travel</a:t>
            </a:r>
          </a:p>
        </p:txBody>
      </p:sp>
      <p:sp>
        <p:nvSpPr>
          <p:cNvPr id="107" name="Rectangle 322"/>
          <p:cNvSpPr>
            <a:spLocks noChangeArrowheads="1"/>
          </p:cNvSpPr>
          <p:nvPr/>
        </p:nvSpPr>
        <p:spPr bwMode="auto">
          <a:xfrm>
            <a:off x="3007519" y="2087422"/>
            <a:ext cx="1482725" cy="134284"/>
          </a:xfrm>
          <a:prstGeom prst="rect">
            <a:avLst/>
          </a:prstGeom>
          <a:solidFill>
            <a:schemeClr val="bg1">
              <a:lumMod val="75000"/>
            </a:schemeClr>
          </a:solidFill>
          <a:ln w="3175">
            <a:solidFill>
              <a:schemeClr val="tx1"/>
            </a:solidFill>
            <a:miter lim="800000"/>
            <a:headEnd/>
            <a:tailEnd/>
          </a:ln>
        </p:spPr>
        <p:txBody>
          <a:bodyPr wrap="none" anchor="ctr"/>
          <a:lstStyle/>
          <a:p>
            <a:pPr algn="ctr"/>
            <a:r>
              <a:rPr lang="en-US" sz="1000" b="1" dirty="0">
                <a:latin typeface="Candara" pitchFamily="34" charset="0"/>
              </a:rPr>
              <a:t>travel</a:t>
            </a:r>
          </a:p>
        </p:txBody>
      </p:sp>
      <p:sp>
        <p:nvSpPr>
          <p:cNvPr id="127" name="Rectangle 347"/>
          <p:cNvSpPr>
            <a:spLocks noChangeArrowheads="1"/>
          </p:cNvSpPr>
          <p:nvPr/>
        </p:nvSpPr>
        <p:spPr bwMode="auto">
          <a:xfrm>
            <a:off x="1533524" y="5552981"/>
            <a:ext cx="1473995" cy="445528"/>
          </a:xfrm>
          <a:prstGeom prst="rect">
            <a:avLst/>
          </a:prstGeom>
          <a:solidFill>
            <a:srgbClr val="92D050"/>
          </a:solidFill>
          <a:ln w="3175">
            <a:solidFill>
              <a:schemeClr val="tx1"/>
            </a:solidFill>
            <a:miter lim="800000"/>
            <a:headEnd/>
            <a:tailEnd/>
          </a:ln>
        </p:spPr>
        <p:txBody>
          <a:bodyPr wrap="none" anchor="ctr"/>
          <a:lstStyle/>
          <a:p>
            <a:pPr algn="ctr"/>
            <a:r>
              <a:rPr lang="en-US" sz="1000" b="1" dirty="0">
                <a:latin typeface="Trebuchet MS" pitchFamily="34" charset="0"/>
              </a:rPr>
              <a:t>dinner</a:t>
            </a:r>
          </a:p>
        </p:txBody>
      </p:sp>
      <p:sp>
        <p:nvSpPr>
          <p:cNvPr id="128" name="Rectangle 347"/>
          <p:cNvSpPr>
            <a:spLocks noChangeArrowheads="1"/>
          </p:cNvSpPr>
          <p:nvPr/>
        </p:nvSpPr>
        <p:spPr bwMode="auto">
          <a:xfrm>
            <a:off x="3007519" y="5552981"/>
            <a:ext cx="1483519" cy="445528"/>
          </a:xfrm>
          <a:prstGeom prst="rect">
            <a:avLst/>
          </a:prstGeom>
          <a:solidFill>
            <a:srgbClr val="92D050"/>
          </a:solidFill>
          <a:ln w="3175">
            <a:solidFill>
              <a:schemeClr val="tx1"/>
            </a:solidFill>
            <a:miter lim="800000"/>
            <a:headEnd/>
            <a:tailEnd/>
          </a:ln>
        </p:spPr>
        <p:txBody>
          <a:bodyPr wrap="none" anchor="ctr"/>
          <a:lstStyle/>
          <a:p>
            <a:pPr algn="ctr"/>
            <a:r>
              <a:rPr lang="en-US" sz="1000" b="1" dirty="0">
                <a:latin typeface="Trebuchet MS" pitchFamily="34" charset="0"/>
              </a:rPr>
              <a:t>dinner</a:t>
            </a:r>
          </a:p>
        </p:txBody>
      </p:sp>
      <p:sp>
        <p:nvSpPr>
          <p:cNvPr id="132" name="Rectangle 347"/>
          <p:cNvSpPr>
            <a:spLocks noChangeArrowheads="1"/>
          </p:cNvSpPr>
          <p:nvPr/>
        </p:nvSpPr>
        <p:spPr bwMode="auto">
          <a:xfrm>
            <a:off x="1533525" y="3485356"/>
            <a:ext cx="1473994" cy="191294"/>
          </a:xfrm>
          <a:prstGeom prst="rect">
            <a:avLst/>
          </a:prstGeom>
          <a:solidFill>
            <a:srgbClr val="92D050"/>
          </a:solidFill>
          <a:ln w="3175">
            <a:solidFill>
              <a:schemeClr val="tx1"/>
            </a:solidFill>
            <a:miter lim="800000"/>
            <a:headEnd/>
            <a:tailEnd/>
          </a:ln>
        </p:spPr>
        <p:txBody>
          <a:bodyPr wrap="none" anchor="ctr"/>
          <a:lstStyle/>
          <a:p>
            <a:pPr algn="ctr"/>
            <a:r>
              <a:rPr lang="en-US" sz="1000" b="1" dirty="0" smtClean="0">
                <a:latin typeface="Trebuchet MS" pitchFamily="34" charset="0"/>
              </a:rPr>
              <a:t>lunch</a:t>
            </a:r>
            <a:endParaRPr lang="en-US" sz="1000" b="1" dirty="0">
              <a:latin typeface="Trebuchet MS" pitchFamily="34" charset="0"/>
            </a:endParaRPr>
          </a:p>
        </p:txBody>
      </p:sp>
      <p:sp>
        <p:nvSpPr>
          <p:cNvPr id="134" name="Rectangle 347"/>
          <p:cNvSpPr>
            <a:spLocks noChangeArrowheads="1"/>
          </p:cNvSpPr>
          <p:nvPr/>
        </p:nvSpPr>
        <p:spPr bwMode="auto">
          <a:xfrm>
            <a:off x="3009900" y="3258624"/>
            <a:ext cx="1479550" cy="445528"/>
          </a:xfrm>
          <a:prstGeom prst="rect">
            <a:avLst/>
          </a:prstGeom>
          <a:solidFill>
            <a:srgbClr val="92D050"/>
          </a:solidFill>
          <a:ln w="3175">
            <a:solidFill>
              <a:schemeClr val="tx1"/>
            </a:solidFill>
            <a:miter lim="800000"/>
            <a:headEnd/>
            <a:tailEnd/>
          </a:ln>
        </p:spPr>
        <p:txBody>
          <a:bodyPr wrap="none" anchor="ctr"/>
          <a:lstStyle/>
          <a:p>
            <a:pPr algn="ctr"/>
            <a:r>
              <a:rPr lang="en-US" sz="1000" b="1" dirty="0" smtClean="0">
                <a:latin typeface="Trebuchet MS" pitchFamily="34" charset="0"/>
              </a:rPr>
              <a:t>lunch</a:t>
            </a:r>
            <a:endParaRPr lang="en-US" sz="1000" b="1" dirty="0">
              <a:latin typeface="Trebuchet MS" pitchFamily="34" charset="0"/>
            </a:endParaRPr>
          </a:p>
        </p:txBody>
      </p:sp>
      <p:sp>
        <p:nvSpPr>
          <p:cNvPr id="135" name="Rectangle 574"/>
          <p:cNvSpPr>
            <a:spLocks noChangeArrowheads="1"/>
          </p:cNvSpPr>
          <p:nvPr/>
        </p:nvSpPr>
        <p:spPr bwMode="auto">
          <a:xfrm>
            <a:off x="1531942" y="1504950"/>
            <a:ext cx="1477958" cy="304800"/>
          </a:xfrm>
          <a:prstGeom prst="rect">
            <a:avLst/>
          </a:prstGeom>
          <a:solidFill>
            <a:srgbClr val="FFFF99"/>
          </a:solidFill>
          <a:ln w="3175">
            <a:solidFill>
              <a:schemeClr val="tx1"/>
            </a:solidFill>
            <a:miter lim="800000"/>
            <a:headEnd/>
            <a:tailEnd/>
          </a:ln>
        </p:spPr>
        <p:txBody>
          <a:bodyPr wrap="none" anchor="ctr"/>
          <a:lstStyle/>
          <a:p>
            <a:pPr algn="ctr"/>
            <a:r>
              <a:rPr lang="en-US" sz="1500" b="1" dirty="0" smtClean="0">
                <a:latin typeface="Trebuchet MS" pitchFamily="34" charset="0"/>
              </a:rPr>
              <a:t>study</a:t>
            </a:r>
            <a:endParaRPr lang="en-US" sz="1500" b="1" dirty="0">
              <a:latin typeface="Trebuchet MS" pitchFamily="34" charset="0"/>
            </a:endParaRPr>
          </a:p>
        </p:txBody>
      </p:sp>
      <p:sp>
        <p:nvSpPr>
          <p:cNvPr id="136" name="Rectangle 574"/>
          <p:cNvSpPr>
            <a:spLocks noChangeArrowheads="1"/>
          </p:cNvSpPr>
          <p:nvPr/>
        </p:nvSpPr>
        <p:spPr bwMode="auto">
          <a:xfrm>
            <a:off x="1533528" y="2514599"/>
            <a:ext cx="1473991" cy="263525"/>
          </a:xfrm>
          <a:prstGeom prst="rect">
            <a:avLst/>
          </a:prstGeom>
          <a:solidFill>
            <a:srgbClr val="FFFF99"/>
          </a:solidFill>
          <a:ln w="3175">
            <a:solidFill>
              <a:schemeClr val="tx1"/>
            </a:solidFill>
            <a:miter lim="800000"/>
            <a:headEnd/>
            <a:tailEnd/>
          </a:ln>
        </p:spPr>
        <p:txBody>
          <a:bodyPr wrap="none" anchor="ctr"/>
          <a:lstStyle/>
          <a:p>
            <a:pPr algn="ctr"/>
            <a:r>
              <a:rPr lang="en-US" sz="1500" b="1" dirty="0" smtClean="0">
                <a:latin typeface="Trebuchet MS" pitchFamily="34" charset="0"/>
              </a:rPr>
              <a:t>study</a:t>
            </a:r>
            <a:endParaRPr lang="en-US" sz="1500" b="1" dirty="0">
              <a:latin typeface="Trebuchet MS" pitchFamily="34" charset="0"/>
            </a:endParaRPr>
          </a:p>
        </p:txBody>
      </p:sp>
      <p:sp>
        <p:nvSpPr>
          <p:cNvPr id="137" name="Rectangle 574"/>
          <p:cNvSpPr>
            <a:spLocks noChangeArrowheads="1"/>
          </p:cNvSpPr>
          <p:nvPr/>
        </p:nvSpPr>
        <p:spPr bwMode="auto">
          <a:xfrm>
            <a:off x="3007518" y="2224086"/>
            <a:ext cx="1482725" cy="900113"/>
          </a:xfrm>
          <a:prstGeom prst="rect">
            <a:avLst/>
          </a:prstGeom>
          <a:solidFill>
            <a:srgbClr val="FFFF99"/>
          </a:solidFill>
          <a:ln w="3175">
            <a:solidFill>
              <a:schemeClr val="tx1"/>
            </a:solidFill>
            <a:miter lim="800000"/>
            <a:headEnd/>
            <a:tailEnd/>
          </a:ln>
        </p:spPr>
        <p:txBody>
          <a:bodyPr wrap="none" anchor="ctr"/>
          <a:lstStyle/>
          <a:p>
            <a:pPr algn="ctr"/>
            <a:r>
              <a:rPr lang="en-US" sz="1500" b="1" dirty="0" smtClean="0">
                <a:latin typeface="Trebuchet MS" pitchFamily="34" charset="0"/>
              </a:rPr>
              <a:t>study</a:t>
            </a:r>
            <a:endParaRPr lang="en-US" sz="1500" b="1" dirty="0">
              <a:latin typeface="Trebuchet MS" pitchFamily="34" charset="0"/>
            </a:endParaRPr>
          </a:p>
        </p:txBody>
      </p:sp>
      <p:sp>
        <p:nvSpPr>
          <p:cNvPr id="138" name="Rectangle 574"/>
          <p:cNvSpPr>
            <a:spLocks noChangeArrowheads="1"/>
          </p:cNvSpPr>
          <p:nvPr/>
        </p:nvSpPr>
        <p:spPr bwMode="auto">
          <a:xfrm>
            <a:off x="1533820" y="4387850"/>
            <a:ext cx="1473700" cy="1028700"/>
          </a:xfrm>
          <a:prstGeom prst="rect">
            <a:avLst/>
          </a:prstGeom>
          <a:solidFill>
            <a:srgbClr val="FFFF99"/>
          </a:solidFill>
          <a:ln w="3175">
            <a:solidFill>
              <a:schemeClr val="tx1"/>
            </a:solidFill>
            <a:miter lim="800000"/>
            <a:headEnd/>
            <a:tailEnd/>
          </a:ln>
        </p:spPr>
        <p:txBody>
          <a:bodyPr wrap="none" anchor="ctr"/>
          <a:lstStyle/>
          <a:p>
            <a:pPr algn="ctr"/>
            <a:r>
              <a:rPr lang="en-US" sz="1500" b="1" dirty="0" smtClean="0">
                <a:latin typeface="Trebuchet MS" pitchFamily="34" charset="0"/>
              </a:rPr>
              <a:t>study</a:t>
            </a:r>
            <a:endParaRPr lang="en-US" sz="1500" b="1" dirty="0">
              <a:latin typeface="Trebuchet MS" pitchFamily="34" charset="0"/>
            </a:endParaRPr>
          </a:p>
        </p:txBody>
      </p:sp>
      <p:sp>
        <p:nvSpPr>
          <p:cNvPr id="139" name="Rectangle 322"/>
          <p:cNvSpPr>
            <a:spLocks noChangeArrowheads="1"/>
          </p:cNvSpPr>
          <p:nvPr/>
        </p:nvSpPr>
        <p:spPr bwMode="auto">
          <a:xfrm>
            <a:off x="1533526" y="5417343"/>
            <a:ext cx="1473994" cy="134938"/>
          </a:xfrm>
          <a:prstGeom prst="rect">
            <a:avLst/>
          </a:prstGeom>
          <a:solidFill>
            <a:schemeClr val="bg1">
              <a:lumMod val="75000"/>
            </a:schemeClr>
          </a:solidFill>
          <a:ln w="3175">
            <a:solidFill>
              <a:schemeClr val="tx1"/>
            </a:solidFill>
            <a:miter lim="800000"/>
            <a:headEnd/>
            <a:tailEnd/>
          </a:ln>
        </p:spPr>
        <p:txBody>
          <a:bodyPr wrap="none" anchor="ctr"/>
          <a:lstStyle/>
          <a:p>
            <a:pPr algn="ctr"/>
            <a:r>
              <a:rPr lang="en-US" sz="1000" b="1" dirty="0">
                <a:latin typeface="Trebuchet MS" pitchFamily="34" charset="0"/>
              </a:rPr>
              <a:t>travel</a:t>
            </a:r>
          </a:p>
        </p:txBody>
      </p:sp>
      <p:sp>
        <p:nvSpPr>
          <p:cNvPr id="140" name="Rectangle 322"/>
          <p:cNvSpPr>
            <a:spLocks noChangeArrowheads="1"/>
          </p:cNvSpPr>
          <p:nvPr/>
        </p:nvSpPr>
        <p:spPr bwMode="auto">
          <a:xfrm>
            <a:off x="1533524" y="5999162"/>
            <a:ext cx="1476375" cy="134938"/>
          </a:xfrm>
          <a:prstGeom prst="rect">
            <a:avLst/>
          </a:prstGeom>
          <a:solidFill>
            <a:schemeClr val="bg1">
              <a:lumMod val="75000"/>
            </a:schemeClr>
          </a:solidFill>
          <a:ln w="3175">
            <a:solidFill>
              <a:schemeClr val="tx1"/>
            </a:solidFill>
            <a:miter lim="800000"/>
            <a:headEnd/>
            <a:tailEnd/>
          </a:ln>
        </p:spPr>
        <p:txBody>
          <a:bodyPr wrap="none" anchor="ctr"/>
          <a:lstStyle/>
          <a:p>
            <a:pPr algn="ctr"/>
            <a:r>
              <a:rPr lang="en-US" sz="1000" b="1" dirty="0">
                <a:latin typeface="Trebuchet MS" pitchFamily="34" charset="0"/>
              </a:rPr>
              <a:t>travel</a:t>
            </a:r>
          </a:p>
        </p:txBody>
      </p:sp>
      <p:sp>
        <p:nvSpPr>
          <p:cNvPr id="141" name="Rectangle 574"/>
          <p:cNvSpPr>
            <a:spLocks noChangeArrowheads="1"/>
          </p:cNvSpPr>
          <p:nvPr/>
        </p:nvSpPr>
        <p:spPr bwMode="auto">
          <a:xfrm>
            <a:off x="1533525" y="6134100"/>
            <a:ext cx="1473994" cy="643218"/>
          </a:xfrm>
          <a:prstGeom prst="rect">
            <a:avLst/>
          </a:prstGeom>
          <a:solidFill>
            <a:srgbClr val="FFFF99"/>
          </a:solidFill>
          <a:ln w="3175">
            <a:solidFill>
              <a:schemeClr val="tx1"/>
            </a:solidFill>
            <a:miter lim="800000"/>
            <a:headEnd/>
            <a:tailEnd/>
          </a:ln>
        </p:spPr>
        <p:txBody>
          <a:bodyPr wrap="none" anchor="ctr"/>
          <a:lstStyle/>
          <a:p>
            <a:pPr algn="ctr"/>
            <a:r>
              <a:rPr lang="en-US" sz="1500" b="1" dirty="0" smtClean="0">
                <a:latin typeface="Trebuchet MS" pitchFamily="34" charset="0"/>
              </a:rPr>
              <a:t>study</a:t>
            </a:r>
            <a:endParaRPr lang="en-US" sz="1500" b="1" dirty="0">
              <a:latin typeface="Trebuchet MS" pitchFamily="34" charset="0"/>
            </a:endParaRPr>
          </a:p>
        </p:txBody>
      </p:sp>
      <p:sp>
        <p:nvSpPr>
          <p:cNvPr id="142" name="Rectangle 305"/>
          <p:cNvSpPr>
            <a:spLocks noChangeArrowheads="1"/>
          </p:cNvSpPr>
          <p:nvPr/>
        </p:nvSpPr>
        <p:spPr bwMode="auto">
          <a:xfrm>
            <a:off x="3007145" y="4831556"/>
            <a:ext cx="1481511" cy="585414"/>
          </a:xfrm>
          <a:prstGeom prst="rect">
            <a:avLst/>
          </a:prstGeom>
          <a:solidFill>
            <a:srgbClr val="CC99FF"/>
          </a:solidFill>
          <a:ln w="3175">
            <a:solidFill>
              <a:schemeClr val="tx1"/>
            </a:solidFill>
            <a:miter lim="800000"/>
            <a:headEnd/>
            <a:tailEnd/>
          </a:ln>
        </p:spPr>
        <p:txBody>
          <a:bodyPr wrap="none" anchor="ctr"/>
          <a:lstStyle/>
          <a:p>
            <a:pPr algn="ctr"/>
            <a:r>
              <a:rPr lang="en-US" sz="1600" b="1" dirty="0" smtClean="0">
                <a:latin typeface="Trebuchet MS" pitchFamily="34" charset="0"/>
              </a:rPr>
              <a:t>GPOSC 225</a:t>
            </a:r>
            <a:endParaRPr lang="en-US" sz="1600" b="1" dirty="0">
              <a:latin typeface="Trebuchet MS" pitchFamily="34" charset="0"/>
            </a:endParaRPr>
          </a:p>
        </p:txBody>
      </p:sp>
      <p:sp>
        <p:nvSpPr>
          <p:cNvPr id="143" name="Rectangle 322"/>
          <p:cNvSpPr>
            <a:spLocks noChangeArrowheads="1"/>
          </p:cNvSpPr>
          <p:nvPr/>
        </p:nvSpPr>
        <p:spPr bwMode="auto">
          <a:xfrm>
            <a:off x="3007938" y="5417764"/>
            <a:ext cx="1478337" cy="134938"/>
          </a:xfrm>
          <a:prstGeom prst="rect">
            <a:avLst/>
          </a:prstGeom>
          <a:solidFill>
            <a:schemeClr val="bg1">
              <a:lumMod val="75000"/>
            </a:schemeClr>
          </a:solidFill>
          <a:ln w="3175">
            <a:solidFill>
              <a:schemeClr val="tx1"/>
            </a:solidFill>
            <a:miter lim="800000"/>
            <a:headEnd/>
            <a:tailEnd/>
          </a:ln>
        </p:spPr>
        <p:txBody>
          <a:bodyPr wrap="none" anchor="ctr"/>
          <a:lstStyle/>
          <a:p>
            <a:pPr algn="ctr"/>
            <a:r>
              <a:rPr lang="en-US" sz="1000" b="1" dirty="0">
                <a:latin typeface="Trebuchet MS" pitchFamily="34" charset="0"/>
              </a:rPr>
              <a:t>travel</a:t>
            </a:r>
          </a:p>
        </p:txBody>
      </p:sp>
      <p:sp>
        <p:nvSpPr>
          <p:cNvPr id="88" name="Rectangle 305"/>
          <p:cNvSpPr>
            <a:spLocks noChangeArrowheads="1"/>
          </p:cNvSpPr>
          <p:nvPr/>
        </p:nvSpPr>
        <p:spPr bwMode="auto">
          <a:xfrm>
            <a:off x="1533525" y="1951037"/>
            <a:ext cx="1473995" cy="441325"/>
          </a:xfrm>
          <a:prstGeom prst="rect">
            <a:avLst/>
          </a:prstGeom>
          <a:solidFill>
            <a:srgbClr val="CC99FF"/>
          </a:solidFill>
          <a:ln w="3175">
            <a:solidFill>
              <a:schemeClr val="tx1"/>
            </a:solidFill>
            <a:miter lim="800000"/>
            <a:headEnd/>
            <a:tailEnd/>
          </a:ln>
        </p:spPr>
        <p:txBody>
          <a:bodyPr wrap="none" anchor="ctr"/>
          <a:lstStyle/>
          <a:p>
            <a:pPr algn="ctr"/>
            <a:r>
              <a:rPr lang="en-US" sz="1600" b="1" dirty="0" smtClean="0">
                <a:latin typeface="Trebuchet MS" pitchFamily="34" charset="0"/>
              </a:rPr>
              <a:t>GKIN 100</a:t>
            </a:r>
            <a:endParaRPr lang="en-US" sz="1600" b="1" dirty="0">
              <a:latin typeface="Trebuchet MS" pitchFamily="34" charset="0"/>
            </a:endParaRPr>
          </a:p>
        </p:txBody>
      </p:sp>
      <p:sp>
        <p:nvSpPr>
          <p:cNvPr id="145" name="Rectangle 322"/>
          <p:cNvSpPr>
            <a:spLocks noChangeArrowheads="1"/>
          </p:cNvSpPr>
          <p:nvPr/>
        </p:nvSpPr>
        <p:spPr bwMode="auto">
          <a:xfrm>
            <a:off x="3010321" y="3703637"/>
            <a:ext cx="1478336" cy="141288"/>
          </a:xfrm>
          <a:prstGeom prst="rect">
            <a:avLst/>
          </a:prstGeom>
          <a:solidFill>
            <a:schemeClr val="bg1">
              <a:lumMod val="75000"/>
            </a:schemeClr>
          </a:solidFill>
          <a:ln w="3175">
            <a:solidFill>
              <a:schemeClr val="tx1"/>
            </a:solidFill>
            <a:miter lim="800000"/>
            <a:headEnd/>
            <a:tailEnd/>
          </a:ln>
        </p:spPr>
        <p:txBody>
          <a:bodyPr wrap="none" anchor="ctr"/>
          <a:lstStyle/>
          <a:p>
            <a:pPr algn="ctr"/>
            <a:r>
              <a:rPr lang="en-US" sz="1000" b="1" dirty="0">
                <a:latin typeface="Trebuchet MS" pitchFamily="34" charset="0"/>
              </a:rPr>
              <a:t>travel</a:t>
            </a:r>
          </a:p>
        </p:txBody>
      </p:sp>
      <p:sp>
        <p:nvSpPr>
          <p:cNvPr id="146" name="Rectangle 322"/>
          <p:cNvSpPr>
            <a:spLocks noChangeArrowheads="1"/>
          </p:cNvSpPr>
          <p:nvPr/>
        </p:nvSpPr>
        <p:spPr bwMode="auto">
          <a:xfrm>
            <a:off x="3010321" y="3124199"/>
            <a:ext cx="1478336" cy="134938"/>
          </a:xfrm>
          <a:prstGeom prst="rect">
            <a:avLst/>
          </a:prstGeom>
          <a:solidFill>
            <a:schemeClr val="bg1">
              <a:lumMod val="75000"/>
            </a:schemeClr>
          </a:solidFill>
          <a:ln w="3175">
            <a:solidFill>
              <a:schemeClr val="tx1"/>
            </a:solidFill>
            <a:miter lim="800000"/>
            <a:headEnd/>
            <a:tailEnd/>
          </a:ln>
        </p:spPr>
        <p:txBody>
          <a:bodyPr wrap="none" anchor="ctr"/>
          <a:lstStyle/>
          <a:p>
            <a:pPr algn="ctr"/>
            <a:r>
              <a:rPr lang="en-US" sz="1000" b="1" dirty="0">
                <a:latin typeface="Trebuchet MS" pitchFamily="34" charset="0"/>
              </a:rPr>
              <a:t>travel</a:t>
            </a:r>
          </a:p>
        </p:txBody>
      </p:sp>
      <p:sp>
        <p:nvSpPr>
          <p:cNvPr id="147" name="Rectangle 574"/>
          <p:cNvSpPr>
            <a:spLocks noChangeArrowheads="1"/>
          </p:cNvSpPr>
          <p:nvPr/>
        </p:nvSpPr>
        <p:spPr bwMode="auto">
          <a:xfrm>
            <a:off x="3010319" y="3839369"/>
            <a:ext cx="1478337" cy="856456"/>
          </a:xfrm>
          <a:prstGeom prst="rect">
            <a:avLst/>
          </a:prstGeom>
          <a:solidFill>
            <a:srgbClr val="FFFF99"/>
          </a:solidFill>
          <a:ln w="3175">
            <a:solidFill>
              <a:schemeClr val="tx1"/>
            </a:solidFill>
            <a:miter lim="800000"/>
            <a:headEnd/>
            <a:tailEnd/>
          </a:ln>
        </p:spPr>
        <p:txBody>
          <a:bodyPr wrap="none" anchor="ctr"/>
          <a:lstStyle/>
          <a:p>
            <a:pPr algn="ctr"/>
            <a:r>
              <a:rPr lang="en-US" sz="1500" b="1" dirty="0" smtClean="0">
                <a:latin typeface="Trebuchet MS" pitchFamily="34" charset="0"/>
              </a:rPr>
              <a:t>study</a:t>
            </a:r>
            <a:endParaRPr lang="en-US" sz="1500" b="1" dirty="0">
              <a:latin typeface="Trebuchet MS" pitchFamily="34" charset="0"/>
            </a:endParaRPr>
          </a:p>
        </p:txBody>
      </p:sp>
      <p:sp>
        <p:nvSpPr>
          <p:cNvPr id="40" name="Rectangle 305"/>
          <p:cNvSpPr>
            <a:spLocks noChangeArrowheads="1"/>
          </p:cNvSpPr>
          <p:nvPr/>
        </p:nvSpPr>
        <p:spPr bwMode="auto">
          <a:xfrm>
            <a:off x="6137286" y="1509432"/>
            <a:ext cx="1481511" cy="585414"/>
          </a:xfrm>
          <a:prstGeom prst="rect">
            <a:avLst/>
          </a:prstGeom>
          <a:solidFill>
            <a:srgbClr val="CC99FF"/>
          </a:solidFill>
          <a:ln w="3175">
            <a:solidFill>
              <a:schemeClr val="tx1"/>
            </a:solidFill>
            <a:miter lim="800000"/>
            <a:headEnd/>
            <a:tailEnd/>
          </a:ln>
        </p:spPr>
        <p:txBody>
          <a:bodyPr wrap="none" anchor="ctr"/>
          <a:lstStyle/>
          <a:p>
            <a:pPr algn="ctr"/>
            <a:r>
              <a:rPr lang="en-US" sz="1600" b="1" dirty="0">
                <a:latin typeface="Trebuchet MS" pitchFamily="34" charset="0"/>
              </a:rPr>
              <a:t>MATH 220</a:t>
            </a:r>
          </a:p>
        </p:txBody>
      </p:sp>
      <p:sp>
        <p:nvSpPr>
          <p:cNvPr id="41" name="Rectangle 305"/>
          <p:cNvSpPr>
            <a:spLocks noChangeArrowheads="1"/>
          </p:cNvSpPr>
          <p:nvPr/>
        </p:nvSpPr>
        <p:spPr bwMode="auto">
          <a:xfrm>
            <a:off x="4491032" y="2911475"/>
            <a:ext cx="1643158" cy="441325"/>
          </a:xfrm>
          <a:prstGeom prst="rect">
            <a:avLst/>
          </a:prstGeom>
          <a:solidFill>
            <a:srgbClr val="CC99FF"/>
          </a:solidFill>
          <a:ln w="3175">
            <a:solidFill>
              <a:schemeClr val="tx1"/>
            </a:solidFill>
            <a:miter lim="800000"/>
            <a:headEnd/>
            <a:tailEnd/>
          </a:ln>
        </p:spPr>
        <p:txBody>
          <a:bodyPr wrap="none" anchor="ctr"/>
          <a:lstStyle/>
          <a:p>
            <a:pPr algn="ctr"/>
            <a:r>
              <a:rPr lang="en-US" sz="1600" b="1" dirty="0" smtClean="0">
                <a:latin typeface="Trebuchet MS" pitchFamily="34" charset="0"/>
              </a:rPr>
              <a:t>GGEOG 200</a:t>
            </a:r>
            <a:endParaRPr lang="en-US" sz="1600" b="1" dirty="0">
              <a:latin typeface="Trebuchet MS" pitchFamily="34" charset="0"/>
            </a:endParaRPr>
          </a:p>
        </p:txBody>
      </p:sp>
      <p:sp>
        <p:nvSpPr>
          <p:cNvPr id="42" name="Rectangle 305"/>
          <p:cNvSpPr>
            <a:spLocks noChangeArrowheads="1"/>
          </p:cNvSpPr>
          <p:nvPr/>
        </p:nvSpPr>
        <p:spPr bwMode="auto">
          <a:xfrm>
            <a:off x="4492530" y="3813175"/>
            <a:ext cx="1641660" cy="441325"/>
          </a:xfrm>
          <a:prstGeom prst="rect">
            <a:avLst/>
          </a:prstGeom>
          <a:solidFill>
            <a:srgbClr val="CC99FF"/>
          </a:solidFill>
          <a:ln w="3175">
            <a:solidFill>
              <a:schemeClr val="tx1"/>
            </a:solidFill>
            <a:miter lim="800000"/>
            <a:headEnd/>
            <a:tailEnd/>
          </a:ln>
        </p:spPr>
        <p:txBody>
          <a:bodyPr wrap="none" anchor="ctr"/>
          <a:lstStyle/>
          <a:p>
            <a:pPr algn="ctr"/>
            <a:r>
              <a:rPr lang="en-US" sz="1600" b="1" dirty="0" smtClean="0">
                <a:latin typeface="Trebuchet MS" pitchFamily="34" charset="0"/>
              </a:rPr>
              <a:t>GHIST 101</a:t>
            </a:r>
            <a:endParaRPr lang="en-US" sz="1600" b="1" dirty="0">
              <a:latin typeface="Trebuchet MS" pitchFamily="34" charset="0"/>
            </a:endParaRPr>
          </a:p>
        </p:txBody>
      </p:sp>
      <p:sp>
        <p:nvSpPr>
          <p:cNvPr id="43" name="Rectangle 305"/>
          <p:cNvSpPr>
            <a:spLocks noChangeArrowheads="1"/>
          </p:cNvSpPr>
          <p:nvPr/>
        </p:nvSpPr>
        <p:spPr bwMode="auto">
          <a:xfrm>
            <a:off x="6136492" y="6129618"/>
            <a:ext cx="1481511" cy="647700"/>
          </a:xfrm>
          <a:prstGeom prst="rect">
            <a:avLst/>
          </a:prstGeom>
          <a:solidFill>
            <a:srgbClr val="FFFF99"/>
          </a:solidFill>
          <a:ln w="3175">
            <a:solidFill>
              <a:schemeClr val="tx1"/>
            </a:solidFill>
            <a:miter lim="800000"/>
            <a:headEnd/>
            <a:tailEnd/>
          </a:ln>
        </p:spPr>
        <p:txBody>
          <a:bodyPr wrap="none" anchor="ctr"/>
          <a:lstStyle/>
          <a:p>
            <a:pPr algn="ctr"/>
            <a:r>
              <a:rPr lang="en-US" sz="1600" b="1" dirty="0">
                <a:latin typeface="Trebuchet MS" pitchFamily="34" charset="0"/>
              </a:rPr>
              <a:t>study</a:t>
            </a:r>
          </a:p>
        </p:txBody>
      </p:sp>
      <p:sp>
        <p:nvSpPr>
          <p:cNvPr id="44" name="Rectangle 322"/>
          <p:cNvSpPr>
            <a:spLocks noChangeArrowheads="1"/>
          </p:cNvSpPr>
          <p:nvPr/>
        </p:nvSpPr>
        <p:spPr bwMode="auto">
          <a:xfrm>
            <a:off x="4495968" y="1806574"/>
            <a:ext cx="1638131" cy="143669"/>
          </a:xfrm>
          <a:prstGeom prst="rect">
            <a:avLst/>
          </a:prstGeom>
          <a:solidFill>
            <a:schemeClr val="bg1">
              <a:lumMod val="75000"/>
            </a:schemeClr>
          </a:solidFill>
          <a:ln w="3175">
            <a:solidFill>
              <a:schemeClr val="tx1"/>
            </a:solidFill>
            <a:miter lim="800000"/>
            <a:headEnd/>
            <a:tailEnd/>
          </a:ln>
        </p:spPr>
        <p:txBody>
          <a:bodyPr wrap="none" anchor="ctr"/>
          <a:lstStyle/>
          <a:p>
            <a:pPr algn="ctr"/>
            <a:r>
              <a:rPr lang="en-US" sz="1000" b="1" dirty="0">
                <a:latin typeface="Trebuchet MS" pitchFamily="34" charset="0"/>
              </a:rPr>
              <a:t>travel</a:t>
            </a:r>
          </a:p>
        </p:txBody>
      </p:sp>
      <p:sp>
        <p:nvSpPr>
          <p:cNvPr id="45" name="Rectangle 322"/>
          <p:cNvSpPr>
            <a:spLocks noChangeArrowheads="1"/>
          </p:cNvSpPr>
          <p:nvPr/>
        </p:nvSpPr>
        <p:spPr bwMode="auto">
          <a:xfrm>
            <a:off x="4492619" y="2387600"/>
            <a:ext cx="1641482" cy="134938"/>
          </a:xfrm>
          <a:prstGeom prst="rect">
            <a:avLst/>
          </a:prstGeom>
          <a:solidFill>
            <a:schemeClr val="bg1">
              <a:lumMod val="75000"/>
            </a:schemeClr>
          </a:solidFill>
          <a:ln w="3175">
            <a:solidFill>
              <a:schemeClr val="tx1"/>
            </a:solidFill>
            <a:miter lim="800000"/>
            <a:headEnd/>
            <a:tailEnd/>
          </a:ln>
        </p:spPr>
        <p:txBody>
          <a:bodyPr wrap="none" anchor="ctr"/>
          <a:lstStyle/>
          <a:p>
            <a:pPr algn="ctr"/>
            <a:r>
              <a:rPr lang="en-US" sz="1000" b="1" dirty="0">
                <a:latin typeface="Trebuchet MS" pitchFamily="34" charset="0"/>
              </a:rPr>
              <a:t>travel</a:t>
            </a:r>
          </a:p>
        </p:txBody>
      </p:sp>
      <p:sp>
        <p:nvSpPr>
          <p:cNvPr id="46" name="Rectangle 322"/>
          <p:cNvSpPr>
            <a:spLocks noChangeArrowheads="1"/>
          </p:cNvSpPr>
          <p:nvPr/>
        </p:nvSpPr>
        <p:spPr bwMode="auto">
          <a:xfrm>
            <a:off x="4492620" y="2778124"/>
            <a:ext cx="1641480" cy="134938"/>
          </a:xfrm>
          <a:prstGeom prst="rect">
            <a:avLst/>
          </a:prstGeom>
          <a:solidFill>
            <a:schemeClr val="bg1">
              <a:lumMod val="75000"/>
            </a:schemeClr>
          </a:solidFill>
          <a:ln w="3175">
            <a:solidFill>
              <a:schemeClr val="tx1"/>
            </a:solidFill>
            <a:miter lim="800000"/>
            <a:headEnd/>
            <a:tailEnd/>
          </a:ln>
        </p:spPr>
        <p:txBody>
          <a:bodyPr wrap="none" anchor="ctr"/>
          <a:lstStyle/>
          <a:p>
            <a:pPr algn="ctr"/>
            <a:r>
              <a:rPr lang="en-US" sz="1000" b="1" dirty="0">
                <a:latin typeface="Trebuchet MS" pitchFamily="34" charset="0"/>
              </a:rPr>
              <a:t>travel</a:t>
            </a:r>
          </a:p>
        </p:txBody>
      </p:sp>
      <p:sp>
        <p:nvSpPr>
          <p:cNvPr id="47" name="Rectangle 322"/>
          <p:cNvSpPr>
            <a:spLocks noChangeArrowheads="1"/>
          </p:cNvSpPr>
          <p:nvPr/>
        </p:nvSpPr>
        <p:spPr bwMode="auto">
          <a:xfrm>
            <a:off x="4492620" y="3351212"/>
            <a:ext cx="1641480" cy="134938"/>
          </a:xfrm>
          <a:prstGeom prst="rect">
            <a:avLst/>
          </a:prstGeom>
          <a:solidFill>
            <a:schemeClr val="bg1">
              <a:lumMod val="75000"/>
            </a:schemeClr>
          </a:solidFill>
          <a:ln w="3175">
            <a:solidFill>
              <a:schemeClr val="tx1"/>
            </a:solidFill>
            <a:miter lim="800000"/>
            <a:headEnd/>
            <a:tailEnd/>
          </a:ln>
        </p:spPr>
        <p:txBody>
          <a:bodyPr wrap="none" anchor="ctr"/>
          <a:lstStyle/>
          <a:p>
            <a:pPr algn="ctr"/>
            <a:r>
              <a:rPr lang="en-US" sz="1000" b="1" dirty="0">
                <a:latin typeface="Candara" pitchFamily="34" charset="0"/>
              </a:rPr>
              <a:t>travel</a:t>
            </a:r>
          </a:p>
        </p:txBody>
      </p:sp>
      <p:sp>
        <p:nvSpPr>
          <p:cNvPr id="48" name="Rectangle 322"/>
          <p:cNvSpPr>
            <a:spLocks noChangeArrowheads="1"/>
          </p:cNvSpPr>
          <p:nvPr/>
        </p:nvSpPr>
        <p:spPr bwMode="auto">
          <a:xfrm>
            <a:off x="4492530" y="4252912"/>
            <a:ext cx="1641660" cy="134938"/>
          </a:xfrm>
          <a:prstGeom prst="rect">
            <a:avLst/>
          </a:prstGeom>
          <a:solidFill>
            <a:schemeClr val="bg1">
              <a:lumMod val="75000"/>
            </a:schemeClr>
          </a:solidFill>
          <a:ln w="3175">
            <a:solidFill>
              <a:schemeClr val="tx1"/>
            </a:solidFill>
            <a:miter lim="800000"/>
            <a:headEnd/>
            <a:tailEnd/>
          </a:ln>
        </p:spPr>
        <p:txBody>
          <a:bodyPr wrap="none" anchor="ctr"/>
          <a:lstStyle/>
          <a:p>
            <a:pPr algn="ctr"/>
            <a:r>
              <a:rPr lang="en-US" sz="1000" b="1" dirty="0">
                <a:latin typeface="Trebuchet MS" pitchFamily="34" charset="0"/>
              </a:rPr>
              <a:t>travel</a:t>
            </a:r>
          </a:p>
        </p:txBody>
      </p:sp>
      <p:sp>
        <p:nvSpPr>
          <p:cNvPr id="49" name="Rectangle 322"/>
          <p:cNvSpPr>
            <a:spLocks noChangeArrowheads="1"/>
          </p:cNvSpPr>
          <p:nvPr/>
        </p:nvSpPr>
        <p:spPr bwMode="auto">
          <a:xfrm>
            <a:off x="6134904" y="4701661"/>
            <a:ext cx="1482725" cy="134938"/>
          </a:xfrm>
          <a:prstGeom prst="rect">
            <a:avLst/>
          </a:prstGeom>
          <a:solidFill>
            <a:schemeClr val="bg1">
              <a:lumMod val="75000"/>
            </a:schemeClr>
          </a:solidFill>
          <a:ln w="3175">
            <a:solidFill>
              <a:schemeClr val="tx1"/>
            </a:solidFill>
            <a:miter lim="800000"/>
            <a:headEnd/>
            <a:tailEnd/>
          </a:ln>
        </p:spPr>
        <p:txBody>
          <a:bodyPr wrap="none" anchor="ctr"/>
          <a:lstStyle/>
          <a:p>
            <a:pPr algn="ctr"/>
            <a:r>
              <a:rPr lang="en-US" sz="1000" b="1" dirty="0">
                <a:latin typeface="Trebuchet MS" pitchFamily="34" charset="0"/>
              </a:rPr>
              <a:t>travel</a:t>
            </a:r>
          </a:p>
        </p:txBody>
      </p:sp>
      <p:sp>
        <p:nvSpPr>
          <p:cNvPr id="50" name="Rectangle 322"/>
          <p:cNvSpPr>
            <a:spLocks noChangeArrowheads="1"/>
          </p:cNvSpPr>
          <p:nvPr/>
        </p:nvSpPr>
        <p:spPr bwMode="auto">
          <a:xfrm>
            <a:off x="4493419" y="3671886"/>
            <a:ext cx="1640682" cy="138113"/>
          </a:xfrm>
          <a:prstGeom prst="rect">
            <a:avLst/>
          </a:prstGeom>
          <a:solidFill>
            <a:schemeClr val="bg1">
              <a:lumMod val="75000"/>
            </a:schemeClr>
          </a:solidFill>
          <a:ln w="3175">
            <a:solidFill>
              <a:schemeClr val="tx1"/>
            </a:solidFill>
            <a:miter lim="800000"/>
            <a:headEnd/>
            <a:tailEnd/>
          </a:ln>
        </p:spPr>
        <p:txBody>
          <a:bodyPr wrap="none" anchor="ctr"/>
          <a:lstStyle/>
          <a:p>
            <a:pPr algn="ctr"/>
            <a:r>
              <a:rPr lang="en-US" sz="1000" b="1" dirty="0">
                <a:latin typeface="Trebuchet MS" pitchFamily="34" charset="0"/>
              </a:rPr>
              <a:t>travel</a:t>
            </a:r>
          </a:p>
        </p:txBody>
      </p:sp>
      <p:sp>
        <p:nvSpPr>
          <p:cNvPr id="51" name="Rectangle 322"/>
          <p:cNvSpPr>
            <a:spLocks noChangeArrowheads="1"/>
          </p:cNvSpPr>
          <p:nvPr/>
        </p:nvSpPr>
        <p:spPr bwMode="auto">
          <a:xfrm>
            <a:off x="6139247" y="5994680"/>
            <a:ext cx="1483519" cy="134938"/>
          </a:xfrm>
          <a:prstGeom prst="rect">
            <a:avLst/>
          </a:prstGeom>
          <a:solidFill>
            <a:schemeClr val="bg1">
              <a:lumMod val="75000"/>
            </a:schemeClr>
          </a:solidFill>
          <a:ln w="3175">
            <a:solidFill>
              <a:schemeClr val="tx1"/>
            </a:solidFill>
            <a:miter lim="800000"/>
            <a:headEnd/>
            <a:tailEnd/>
          </a:ln>
        </p:spPr>
        <p:txBody>
          <a:bodyPr wrap="none" anchor="ctr"/>
          <a:lstStyle/>
          <a:p>
            <a:pPr algn="ctr"/>
            <a:r>
              <a:rPr lang="en-US" sz="1000" b="1" dirty="0">
                <a:latin typeface="Trebuchet MS" pitchFamily="34" charset="0"/>
              </a:rPr>
              <a:t>travel</a:t>
            </a:r>
          </a:p>
        </p:txBody>
      </p:sp>
      <p:sp>
        <p:nvSpPr>
          <p:cNvPr id="52" name="Rectangle 322"/>
          <p:cNvSpPr>
            <a:spLocks noChangeArrowheads="1"/>
          </p:cNvSpPr>
          <p:nvPr/>
        </p:nvSpPr>
        <p:spPr bwMode="auto">
          <a:xfrm>
            <a:off x="6136866" y="2092465"/>
            <a:ext cx="1482725" cy="134284"/>
          </a:xfrm>
          <a:prstGeom prst="rect">
            <a:avLst/>
          </a:prstGeom>
          <a:solidFill>
            <a:schemeClr val="bg1">
              <a:lumMod val="75000"/>
            </a:schemeClr>
          </a:solidFill>
          <a:ln w="3175">
            <a:solidFill>
              <a:schemeClr val="tx1"/>
            </a:solidFill>
            <a:miter lim="800000"/>
            <a:headEnd/>
            <a:tailEnd/>
          </a:ln>
        </p:spPr>
        <p:txBody>
          <a:bodyPr wrap="none" anchor="ctr"/>
          <a:lstStyle/>
          <a:p>
            <a:pPr algn="ctr"/>
            <a:r>
              <a:rPr lang="en-US" sz="1000" b="1" dirty="0">
                <a:latin typeface="Candara" pitchFamily="34" charset="0"/>
              </a:rPr>
              <a:t>travel</a:t>
            </a:r>
          </a:p>
        </p:txBody>
      </p:sp>
      <p:sp>
        <p:nvSpPr>
          <p:cNvPr id="53" name="Rectangle 347"/>
          <p:cNvSpPr>
            <a:spLocks noChangeArrowheads="1"/>
          </p:cNvSpPr>
          <p:nvPr/>
        </p:nvSpPr>
        <p:spPr bwMode="auto">
          <a:xfrm>
            <a:off x="4492529" y="5552981"/>
            <a:ext cx="1641662" cy="445528"/>
          </a:xfrm>
          <a:prstGeom prst="rect">
            <a:avLst/>
          </a:prstGeom>
          <a:solidFill>
            <a:srgbClr val="92D050"/>
          </a:solidFill>
          <a:ln w="3175">
            <a:solidFill>
              <a:schemeClr val="tx1"/>
            </a:solidFill>
            <a:miter lim="800000"/>
            <a:headEnd/>
            <a:tailEnd/>
          </a:ln>
        </p:spPr>
        <p:txBody>
          <a:bodyPr wrap="none" anchor="ctr"/>
          <a:lstStyle/>
          <a:p>
            <a:pPr algn="ctr"/>
            <a:r>
              <a:rPr lang="en-US" sz="1000" b="1" dirty="0">
                <a:latin typeface="Trebuchet MS" pitchFamily="34" charset="0"/>
              </a:rPr>
              <a:t>dinner</a:t>
            </a:r>
          </a:p>
        </p:txBody>
      </p:sp>
      <p:sp>
        <p:nvSpPr>
          <p:cNvPr id="54" name="Rectangle 347"/>
          <p:cNvSpPr>
            <a:spLocks noChangeArrowheads="1"/>
          </p:cNvSpPr>
          <p:nvPr/>
        </p:nvSpPr>
        <p:spPr bwMode="auto">
          <a:xfrm>
            <a:off x="6134191" y="5548499"/>
            <a:ext cx="1485900" cy="445528"/>
          </a:xfrm>
          <a:prstGeom prst="rect">
            <a:avLst/>
          </a:prstGeom>
          <a:solidFill>
            <a:srgbClr val="92D050"/>
          </a:solidFill>
          <a:ln w="3175">
            <a:solidFill>
              <a:schemeClr val="tx1"/>
            </a:solidFill>
            <a:miter lim="800000"/>
            <a:headEnd/>
            <a:tailEnd/>
          </a:ln>
        </p:spPr>
        <p:txBody>
          <a:bodyPr wrap="none" anchor="ctr"/>
          <a:lstStyle/>
          <a:p>
            <a:pPr algn="ctr"/>
            <a:r>
              <a:rPr lang="en-US" sz="1000" b="1" dirty="0">
                <a:latin typeface="Trebuchet MS" pitchFamily="34" charset="0"/>
              </a:rPr>
              <a:t>dinner</a:t>
            </a:r>
          </a:p>
        </p:txBody>
      </p:sp>
      <p:sp>
        <p:nvSpPr>
          <p:cNvPr id="55" name="Rectangle 347"/>
          <p:cNvSpPr>
            <a:spLocks noChangeArrowheads="1"/>
          </p:cNvSpPr>
          <p:nvPr/>
        </p:nvSpPr>
        <p:spPr bwMode="auto">
          <a:xfrm>
            <a:off x="4492620" y="3485356"/>
            <a:ext cx="1641480" cy="191294"/>
          </a:xfrm>
          <a:prstGeom prst="rect">
            <a:avLst/>
          </a:prstGeom>
          <a:solidFill>
            <a:srgbClr val="92D050"/>
          </a:solidFill>
          <a:ln w="3175">
            <a:solidFill>
              <a:schemeClr val="tx1"/>
            </a:solidFill>
            <a:miter lim="800000"/>
            <a:headEnd/>
            <a:tailEnd/>
          </a:ln>
        </p:spPr>
        <p:txBody>
          <a:bodyPr wrap="none" anchor="ctr"/>
          <a:lstStyle/>
          <a:p>
            <a:pPr algn="ctr"/>
            <a:r>
              <a:rPr lang="en-US" sz="1000" b="1" dirty="0" smtClean="0">
                <a:latin typeface="Trebuchet MS" pitchFamily="34" charset="0"/>
              </a:rPr>
              <a:t>lunch</a:t>
            </a:r>
            <a:endParaRPr lang="en-US" sz="1000" b="1" dirty="0">
              <a:latin typeface="Trebuchet MS" pitchFamily="34" charset="0"/>
            </a:endParaRPr>
          </a:p>
        </p:txBody>
      </p:sp>
      <p:sp>
        <p:nvSpPr>
          <p:cNvPr id="56" name="Rectangle 347"/>
          <p:cNvSpPr>
            <a:spLocks noChangeArrowheads="1"/>
          </p:cNvSpPr>
          <p:nvPr/>
        </p:nvSpPr>
        <p:spPr bwMode="auto">
          <a:xfrm>
            <a:off x="6139247" y="3263667"/>
            <a:ext cx="1485900" cy="445528"/>
          </a:xfrm>
          <a:prstGeom prst="rect">
            <a:avLst/>
          </a:prstGeom>
          <a:solidFill>
            <a:srgbClr val="92D050"/>
          </a:solidFill>
          <a:ln w="3175">
            <a:solidFill>
              <a:schemeClr val="tx1"/>
            </a:solidFill>
            <a:miter lim="800000"/>
            <a:headEnd/>
            <a:tailEnd/>
          </a:ln>
        </p:spPr>
        <p:txBody>
          <a:bodyPr wrap="none" anchor="ctr"/>
          <a:lstStyle/>
          <a:p>
            <a:pPr algn="ctr"/>
            <a:r>
              <a:rPr lang="en-US" sz="1000" b="1" dirty="0" smtClean="0">
                <a:latin typeface="Trebuchet MS" pitchFamily="34" charset="0"/>
              </a:rPr>
              <a:t>lunch</a:t>
            </a:r>
            <a:endParaRPr lang="en-US" sz="1000" b="1" dirty="0">
              <a:latin typeface="Trebuchet MS" pitchFamily="34" charset="0"/>
            </a:endParaRPr>
          </a:p>
        </p:txBody>
      </p:sp>
      <p:sp>
        <p:nvSpPr>
          <p:cNvPr id="57" name="Rectangle 574"/>
          <p:cNvSpPr>
            <a:spLocks noChangeArrowheads="1"/>
          </p:cNvSpPr>
          <p:nvPr/>
        </p:nvSpPr>
        <p:spPr bwMode="auto">
          <a:xfrm>
            <a:off x="4495968" y="1504950"/>
            <a:ext cx="1638131" cy="304800"/>
          </a:xfrm>
          <a:prstGeom prst="rect">
            <a:avLst/>
          </a:prstGeom>
          <a:solidFill>
            <a:srgbClr val="FFFF99"/>
          </a:solidFill>
          <a:ln w="3175">
            <a:solidFill>
              <a:schemeClr val="tx1"/>
            </a:solidFill>
            <a:miter lim="800000"/>
            <a:headEnd/>
            <a:tailEnd/>
          </a:ln>
        </p:spPr>
        <p:txBody>
          <a:bodyPr wrap="none" anchor="ctr"/>
          <a:lstStyle/>
          <a:p>
            <a:pPr algn="ctr"/>
            <a:r>
              <a:rPr lang="en-US" sz="1500" b="1" dirty="0" smtClean="0">
                <a:latin typeface="Trebuchet MS" pitchFamily="34" charset="0"/>
              </a:rPr>
              <a:t>study</a:t>
            </a:r>
            <a:endParaRPr lang="en-US" sz="1500" b="1" dirty="0">
              <a:latin typeface="Trebuchet MS" pitchFamily="34" charset="0"/>
            </a:endParaRPr>
          </a:p>
        </p:txBody>
      </p:sp>
      <p:sp>
        <p:nvSpPr>
          <p:cNvPr id="58" name="Rectangle 574"/>
          <p:cNvSpPr>
            <a:spLocks noChangeArrowheads="1"/>
          </p:cNvSpPr>
          <p:nvPr/>
        </p:nvSpPr>
        <p:spPr bwMode="auto">
          <a:xfrm>
            <a:off x="4492623" y="2514599"/>
            <a:ext cx="1641478" cy="263525"/>
          </a:xfrm>
          <a:prstGeom prst="rect">
            <a:avLst/>
          </a:prstGeom>
          <a:solidFill>
            <a:srgbClr val="FFFF99"/>
          </a:solidFill>
          <a:ln w="3175">
            <a:solidFill>
              <a:schemeClr val="tx1"/>
            </a:solidFill>
            <a:miter lim="800000"/>
            <a:headEnd/>
            <a:tailEnd/>
          </a:ln>
        </p:spPr>
        <p:txBody>
          <a:bodyPr wrap="none" anchor="ctr"/>
          <a:lstStyle/>
          <a:p>
            <a:pPr algn="ctr"/>
            <a:r>
              <a:rPr lang="en-US" sz="1500" b="1" dirty="0" smtClean="0">
                <a:latin typeface="Trebuchet MS" pitchFamily="34" charset="0"/>
              </a:rPr>
              <a:t>study</a:t>
            </a:r>
            <a:endParaRPr lang="en-US" sz="1500" b="1" dirty="0">
              <a:latin typeface="Trebuchet MS" pitchFamily="34" charset="0"/>
            </a:endParaRPr>
          </a:p>
        </p:txBody>
      </p:sp>
      <p:sp>
        <p:nvSpPr>
          <p:cNvPr id="59" name="Rectangle 574"/>
          <p:cNvSpPr>
            <a:spLocks noChangeArrowheads="1"/>
          </p:cNvSpPr>
          <p:nvPr/>
        </p:nvSpPr>
        <p:spPr bwMode="auto">
          <a:xfrm>
            <a:off x="6136865" y="2229129"/>
            <a:ext cx="1482725" cy="900113"/>
          </a:xfrm>
          <a:prstGeom prst="rect">
            <a:avLst/>
          </a:prstGeom>
          <a:solidFill>
            <a:srgbClr val="FFFF99"/>
          </a:solidFill>
          <a:ln w="3175">
            <a:solidFill>
              <a:schemeClr val="tx1"/>
            </a:solidFill>
            <a:miter lim="800000"/>
            <a:headEnd/>
            <a:tailEnd/>
          </a:ln>
        </p:spPr>
        <p:txBody>
          <a:bodyPr wrap="none" anchor="ctr"/>
          <a:lstStyle/>
          <a:p>
            <a:pPr algn="ctr"/>
            <a:r>
              <a:rPr lang="en-US" sz="1500" b="1" dirty="0" smtClean="0">
                <a:latin typeface="Trebuchet MS" pitchFamily="34" charset="0"/>
              </a:rPr>
              <a:t>study</a:t>
            </a:r>
            <a:endParaRPr lang="en-US" sz="1500" b="1" dirty="0">
              <a:latin typeface="Trebuchet MS" pitchFamily="34" charset="0"/>
            </a:endParaRPr>
          </a:p>
        </p:txBody>
      </p:sp>
      <p:sp>
        <p:nvSpPr>
          <p:cNvPr id="60" name="Rectangle 574"/>
          <p:cNvSpPr>
            <a:spLocks noChangeArrowheads="1"/>
          </p:cNvSpPr>
          <p:nvPr/>
        </p:nvSpPr>
        <p:spPr bwMode="auto">
          <a:xfrm>
            <a:off x="4492826" y="4387850"/>
            <a:ext cx="1641332" cy="1028700"/>
          </a:xfrm>
          <a:prstGeom prst="rect">
            <a:avLst/>
          </a:prstGeom>
          <a:solidFill>
            <a:srgbClr val="FFFF99"/>
          </a:solidFill>
          <a:ln w="3175">
            <a:solidFill>
              <a:schemeClr val="tx1"/>
            </a:solidFill>
            <a:miter lim="800000"/>
            <a:headEnd/>
            <a:tailEnd/>
          </a:ln>
        </p:spPr>
        <p:txBody>
          <a:bodyPr wrap="none" anchor="ctr"/>
          <a:lstStyle/>
          <a:p>
            <a:pPr algn="ctr"/>
            <a:r>
              <a:rPr lang="en-US" sz="1500" b="1" dirty="0" smtClean="0">
                <a:latin typeface="Trebuchet MS" pitchFamily="34" charset="0"/>
              </a:rPr>
              <a:t>study</a:t>
            </a:r>
            <a:endParaRPr lang="en-US" sz="1500" b="1" dirty="0">
              <a:latin typeface="Trebuchet MS" pitchFamily="34" charset="0"/>
            </a:endParaRPr>
          </a:p>
        </p:txBody>
      </p:sp>
      <p:sp>
        <p:nvSpPr>
          <p:cNvPr id="61" name="Rectangle 322"/>
          <p:cNvSpPr>
            <a:spLocks noChangeArrowheads="1"/>
          </p:cNvSpPr>
          <p:nvPr/>
        </p:nvSpPr>
        <p:spPr bwMode="auto">
          <a:xfrm>
            <a:off x="4492531" y="5417343"/>
            <a:ext cx="1641660" cy="134938"/>
          </a:xfrm>
          <a:prstGeom prst="rect">
            <a:avLst/>
          </a:prstGeom>
          <a:solidFill>
            <a:schemeClr val="bg1">
              <a:lumMod val="75000"/>
            </a:schemeClr>
          </a:solidFill>
          <a:ln w="3175">
            <a:solidFill>
              <a:schemeClr val="tx1"/>
            </a:solidFill>
            <a:miter lim="800000"/>
            <a:headEnd/>
            <a:tailEnd/>
          </a:ln>
        </p:spPr>
        <p:txBody>
          <a:bodyPr wrap="none" anchor="ctr"/>
          <a:lstStyle/>
          <a:p>
            <a:pPr algn="ctr"/>
            <a:r>
              <a:rPr lang="en-US" sz="1000" b="1" dirty="0">
                <a:latin typeface="Trebuchet MS" pitchFamily="34" charset="0"/>
              </a:rPr>
              <a:t>travel</a:t>
            </a:r>
          </a:p>
        </p:txBody>
      </p:sp>
      <p:sp>
        <p:nvSpPr>
          <p:cNvPr id="63" name="Rectangle 574"/>
          <p:cNvSpPr>
            <a:spLocks noChangeArrowheads="1"/>
          </p:cNvSpPr>
          <p:nvPr/>
        </p:nvSpPr>
        <p:spPr bwMode="auto">
          <a:xfrm>
            <a:off x="4495800" y="6134100"/>
            <a:ext cx="1638299" cy="643218"/>
          </a:xfrm>
          <a:prstGeom prst="rect">
            <a:avLst/>
          </a:prstGeom>
          <a:solidFill>
            <a:srgbClr val="FFFF99"/>
          </a:solidFill>
          <a:ln w="3175">
            <a:solidFill>
              <a:schemeClr val="tx1"/>
            </a:solidFill>
            <a:miter lim="800000"/>
            <a:headEnd/>
            <a:tailEnd/>
          </a:ln>
        </p:spPr>
        <p:txBody>
          <a:bodyPr wrap="none" anchor="ctr"/>
          <a:lstStyle/>
          <a:p>
            <a:pPr algn="ctr"/>
            <a:r>
              <a:rPr lang="en-US" sz="1500" b="1" dirty="0" smtClean="0">
                <a:latin typeface="Trebuchet MS" pitchFamily="34" charset="0"/>
              </a:rPr>
              <a:t>study</a:t>
            </a:r>
            <a:endParaRPr lang="en-US" sz="1500" b="1" dirty="0">
              <a:latin typeface="Trebuchet MS" pitchFamily="34" charset="0"/>
            </a:endParaRPr>
          </a:p>
        </p:txBody>
      </p:sp>
      <p:sp>
        <p:nvSpPr>
          <p:cNvPr id="64" name="Rectangle 305"/>
          <p:cNvSpPr>
            <a:spLocks noChangeArrowheads="1"/>
          </p:cNvSpPr>
          <p:nvPr/>
        </p:nvSpPr>
        <p:spPr bwMode="auto">
          <a:xfrm>
            <a:off x="6136492" y="4836599"/>
            <a:ext cx="1481511" cy="576776"/>
          </a:xfrm>
          <a:prstGeom prst="rect">
            <a:avLst/>
          </a:prstGeom>
          <a:solidFill>
            <a:srgbClr val="CC99FF"/>
          </a:solidFill>
          <a:ln w="3175">
            <a:solidFill>
              <a:schemeClr val="tx1"/>
            </a:solidFill>
            <a:miter lim="800000"/>
            <a:headEnd/>
            <a:tailEnd/>
          </a:ln>
        </p:spPr>
        <p:txBody>
          <a:bodyPr wrap="none" anchor="ctr"/>
          <a:lstStyle/>
          <a:p>
            <a:pPr algn="ctr"/>
            <a:r>
              <a:rPr lang="en-US" sz="1600" b="1" dirty="0" smtClean="0">
                <a:latin typeface="Trebuchet MS" pitchFamily="34" charset="0"/>
              </a:rPr>
              <a:t>GPOSC 225</a:t>
            </a:r>
            <a:endParaRPr lang="en-US" sz="1600" b="1" dirty="0">
              <a:latin typeface="Trebuchet MS" pitchFamily="34" charset="0"/>
            </a:endParaRPr>
          </a:p>
        </p:txBody>
      </p:sp>
      <p:sp>
        <p:nvSpPr>
          <p:cNvPr id="65" name="Rectangle 322"/>
          <p:cNvSpPr>
            <a:spLocks noChangeArrowheads="1"/>
          </p:cNvSpPr>
          <p:nvPr/>
        </p:nvSpPr>
        <p:spPr bwMode="auto">
          <a:xfrm>
            <a:off x="6134610" y="5413282"/>
            <a:ext cx="1482725" cy="134938"/>
          </a:xfrm>
          <a:prstGeom prst="rect">
            <a:avLst/>
          </a:prstGeom>
          <a:solidFill>
            <a:schemeClr val="bg1">
              <a:lumMod val="75000"/>
            </a:schemeClr>
          </a:solidFill>
          <a:ln w="3175">
            <a:solidFill>
              <a:schemeClr val="tx1"/>
            </a:solidFill>
            <a:miter lim="800000"/>
            <a:headEnd/>
            <a:tailEnd/>
          </a:ln>
        </p:spPr>
        <p:txBody>
          <a:bodyPr wrap="none" anchor="ctr"/>
          <a:lstStyle/>
          <a:p>
            <a:pPr algn="ctr"/>
            <a:r>
              <a:rPr lang="en-US" sz="1000" b="1" dirty="0">
                <a:latin typeface="Trebuchet MS" pitchFamily="34" charset="0"/>
              </a:rPr>
              <a:t>travel</a:t>
            </a:r>
          </a:p>
        </p:txBody>
      </p:sp>
      <p:sp>
        <p:nvSpPr>
          <p:cNvPr id="66" name="Rectangle 305"/>
          <p:cNvSpPr>
            <a:spLocks noChangeArrowheads="1"/>
          </p:cNvSpPr>
          <p:nvPr/>
        </p:nvSpPr>
        <p:spPr bwMode="auto">
          <a:xfrm>
            <a:off x="4492620" y="1951037"/>
            <a:ext cx="1641482" cy="441325"/>
          </a:xfrm>
          <a:prstGeom prst="rect">
            <a:avLst/>
          </a:prstGeom>
          <a:solidFill>
            <a:srgbClr val="CC99FF"/>
          </a:solidFill>
          <a:ln w="3175">
            <a:solidFill>
              <a:schemeClr val="tx1"/>
            </a:solidFill>
            <a:miter lim="800000"/>
            <a:headEnd/>
            <a:tailEnd/>
          </a:ln>
        </p:spPr>
        <p:txBody>
          <a:bodyPr wrap="none" anchor="ctr"/>
          <a:lstStyle/>
          <a:p>
            <a:pPr algn="ctr"/>
            <a:r>
              <a:rPr lang="en-US" sz="1600" b="1" dirty="0" smtClean="0">
                <a:latin typeface="Trebuchet MS" pitchFamily="34" charset="0"/>
              </a:rPr>
              <a:t>GKIN 100</a:t>
            </a:r>
            <a:endParaRPr lang="en-US" sz="1600" b="1" dirty="0">
              <a:latin typeface="Trebuchet MS" pitchFamily="34" charset="0"/>
            </a:endParaRPr>
          </a:p>
        </p:txBody>
      </p:sp>
      <p:sp>
        <p:nvSpPr>
          <p:cNvPr id="67" name="Rectangle 322"/>
          <p:cNvSpPr>
            <a:spLocks noChangeArrowheads="1"/>
          </p:cNvSpPr>
          <p:nvPr/>
        </p:nvSpPr>
        <p:spPr bwMode="auto">
          <a:xfrm>
            <a:off x="6139667" y="3708680"/>
            <a:ext cx="1482725" cy="141288"/>
          </a:xfrm>
          <a:prstGeom prst="rect">
            <a:avLst/>
          </a:prstGeom>
          <a:solidFill>
            <a:schemeClr val="bg1">
              <a:lumMod val="75000"/>
            </a:schemeClr>
          </a:solidFill>
          <a:ln w="3175">
            <a:solidFill>
              <a:schemeClr val="tx1"/>
            </a:solidFill>
            <a:miter lim="800000"/>
            <a:headEnd/>
            <a:tailEnd/>
          </a:ln>
        </p:spPr>
        <p:txBody>
          <a:bodyPr wrap="none" anchor="ctr"/>
          <a:lstStyle/>
          <a:p>
            <a:pPr algn="ctr"/>
            <a:r>
              <a:rPr lang="en-US" sz="1000" b="1" dirty="0">
                <a:latin typeface="Trebuchet MS" pitchFamily="34" charset="0"/>
              </a:rPr>
              <a:t>travel</a:t>
            </a:r>
          </a:p>
        </p:txBody>
      </p:sp>
      <p:sp>
        <p:nvSpPr>
          <p:cNvPr id="68" name="Rectangle 322"/>
          <p:cNvSpPr>
            <a:spLocks noChangeArrowheads="1"/>
          </p:cNvSpPr>
          <p:nvPr/>
        </p:nvSpPr>
        <p:spPr bwMode="auto">
          <a:xfrm>
            <a:off x="6139667" y="3129242"/>
            <a:ext cx="1482725" cy="134938"/>
          </a:xfrm>
          <a:prstGeom prst="rect">
            <a:avLst/>
          </a:prstGeom>
          <a:solidFill>
            <a:schemeClr val="bg1">
              <a:lumMod val="75000"/>
            </a:schemeClr>
          </a:solidFill>
          <a:ln w="3175">
            <a:solidFill>
              <a:schemeClr val="tx1"/>
            </a:solidFill>
            <a:miter lim="800000"/>
            <a:headEnd/>
            <a:tailEnd/>
          </a:ln>
        </p:spPr>
        <p:txBody>
          <a:bodyPr wrap="none" anchor="ctr"/>
          <a:lstStyle/>
          <a:p>
            <a:pPr algn="ctr"/>
            <a:r>
              <a:rPr lang="en-US" sz="1000" b="1" dirty="0">
                <a:latin typeface="Trebuchet MS" pitchFamily="34" charset="0"/>
              </a:rPr>
              <a:t>travel</a:t>
            </a:r>
          </a:p>
        </p:txBody>
      </p:sp>
      <p:sp>
        <p:nvSpPr>
          <p:cNvPr id="69" name="Rectangle 574"/>
          <p:cNvSpPr>
            <a:spLocks noChangeArrowheads="1"/>
          </p:cNvSpPr>
          <p:nvPr/>
        </p:nvSpPr>
        <p:spPr bwMode="auto">
          <a:xfrm>
            <a:off x="6137366" y="3844412"/>
            <a:ext cx="1482725" cy="856456"/>
          </a:xfrm>
          <a:prstGeom prst="rect">
            <a:avLst/>
          </a:prstGeom>
          <a:solidFill>
            <a:srgbClr val="FFFF99"/>
          </a:solidFill>
          <a:ln w="3175">
            <a:solidFill>
              <a:schemeClr val="tx1"/>
            </a:solidFill>
            <a:miter lim="800000"/>
            <a:headEnd/>
            <a:tailEnd/>
          </a:ln>
        </p:spPr>
        <p:txBody>
          <a:bodyPr wrap="none" anchor="ctr"/>
          <a:lstStyle/>
          <a:p>
            <a:pPr algn="ctr"/>
            <a:r>
              <a:rPr lang="en-US" sz="1500" b="1" dirty="0" smtClean="0">
                <a:latin typeface="Trebuchet MS" pitchFamily="34" charset="0"/>
              </a:rPr>
              <a:t>study</a:t>
            </a:r>
            <a:endParaRPr lang="en-US" sz="1500" b="1" dirty="0">
              <a:latin typeface="Trebuchet MS" pitchFamily="34" charset="0"/>
            </a:endParaRPr>
          </a:p>
        </p:txBody>
      </p:sp>
      <p:sp>
        <p:nvSpPr>
          <p:cNvPr id="81" name="Rectangle 305"/>
          <p:cNvSpPr>
            <a:spLocks noChangeArrowheads="1"/>
          </p:cNvSpPr>
          <p:nvPr/>
        </p:nvSpPr>
        <p:spPr bwMode="auto">
          <a:xfrm>
            <a:off x="7620790" y="2915957"/>
            <a:ext cx="1474787" cy="441325"/>
          </a:xfrm>
          <a:prstGeom prst="rect">
            <a:avLst/>
          </a:prstGeom>
          <a:solidFill>
            <a:srgbClr val="CC99FF"/>
          </a:solidFill>
          <a:ln w="3175">
            <a:solidFill>
              <a:schemeClr val="tx1"/>
            </a:solidFill>
            <a:miter lim="800000"/>
            <a:headEnd/>
            <a:tailEnd/>
          </a:ln>
        </p:spPr>
        <p:txBody>
          <a:bodyPr wrap="none" anchor="ctr"/>
          <a:lstStyle/>
          <a:p>
            <a:pPr algn="ctr"/>
            <a:r>
              <a:rPr lang="en-US" sz="1600" b="1" dirty="0" smtClean="0">
                <a:latin typeface="Trebuchet MS" pitchFamily="34" charset="0"/>
              </a:rPr>
              <a:t>GGEOG 200</a:t>
            </a:r>
            <a:endParaRPr lang="en-US" sz="1600" b="1" dirty="0">
              <a:latin typeface="Trebuchet MS" pitchFamily="34" charset="0"/>
            </a:endParaRPr>
          </a:p>
        </p:txBody>
      </p:sp>
      <p:sp>
        <p:nvSpPr>
          <p:cNvPr id="82" name="Rectangle 305"/>
          <p:cNvSpPr>
            <a:spLocks noChangeArrowheads="1"/>
          </p:cNvSpPr>
          <p:nvPr/>
        </p:nvSpPr>
        <p:spPr bwMode="auto">
          <a:xfrm>
            <a:off x="7621583" y="3817657"/>
            <a:ext cx="1473994" cy="441325"/>
          </a:xfrm>
          <a:prstGeom prst="rect">
            <a:avLst/>
          </a:prstGeom>
          <a:solidFill>
            <a:srgbClr val="CC99FF"/>
          </a:solidFill>
          <a:ln w="3175">
            <a:solidFill>
              <a:schemeClr val="tx1"/>
            </a:solidFill>
            <a:miter lim="800000"/>
            <a:headEnd/>
            <a:tailEnd/>
          </a:ln>
        </p:spPr>
        <p:txBody>
          <a:bodyPr wrap="none" anchor="ctr"/>
          <a:lstStyle/>
          <a:p>
            <a:pPr algn="ctr"/>
            <a:r>
              <a:rPr lang="en-US" sz="1600" b="1" dirty="0" smtClean="0">
                <a:latin typeface="Trebuchet MS" pitchFamily="34" charset="0"/>
              </a:rPr>
              <a:t>GHIST 101</a:t>
            </a:r>
            <a:endParaRPr lang="en-US" sz="1600" b="1" dirty="0">
              <a:latin typeface="Trebuchet MS" pitchFamily="34" charset="0"/>
            </a:endParaRPr>
          </a:p>
        </p:txBody>
      </p:sp>
      <p:sp>
        <p:nvSpPr>
          <p:cNvPr id="83" name="Rectangle 322"/>
          <p:cNvSpPr>
            <a:spLocks noChangeArrowheads="1"/>
          </p:cNvSpPr>
          <p:nvPr/>
        </p:nvSpPr>
        <p:spPr bwMode="auto">
          <a:xfrm>
            <a:off x="7620000" y="1811056"/>
            <a:ext cx="1477958" cy="143669"/>
          </a:xfrm>
          <a:prstGeom prst="rect">
            <a:avLst/>
          </a:prstGeom>
          <a:solidFill>
            <a:schemeClr val="bg1">
              <a:lumMod val="75000"/>
            </a:schemeClr>
          </a:solidFill>
          <a:ln w="3175">
            <a:solidFill>
              <a:schemeClr val="tx1"/>
            </a:solidFill>
            <a:miter lim="800000"/>
            <a:headEnd/>
            <a:tailEnd/>
          </a:ln>
        </p:spPr>
        <p:txBody>
          <a:bodyPr wrap="none" anchor="ctr"/>
          <a:lstStyle/>
          <a:p>
            <a:pPr algn="ctr"/>
            <a:r>
              <a:rPr lang="en-US" sz="1000" b="1" dirty="0">
                <a:latin typeface="Trebuchet MS" pitchFamily="34" charset="0"/>
              </a:rPr>
              <a:t>travel</a:t>
            </a:r>
          </a:p>
        </p:txBody>
      </p:sp>
      <p:sp>
        <p:nvSpPr>
          <p:cNvPr id="85" name="Rectangle 322"/>
          <p:cNvSpPr>
            <a:spLocks noChangeArrowheads="1"/>
          </p:cNvSpPr>
          <p:nvPr/>
        </p:nvSpPr>
        <p:spPr bwMode="auto">
          <a:xfrm>
            <a:off x="7621582" y="2392082"/>
            <a:ext cx="1473995" cy="134938"/>
          </a:xfrm>
          <a:prstGeom prst="rect">
            <a:avLst/>
          </a:prstGeom>
          <a:solidFill>
            <a:schemeClr val="bg1">
              <a:lumMod val="75000"/>
            </a:schemeClr>
          </a:solidFill>
          <a:ln w="3175">
            <a:solidFill>
              <a:schemeClr val="tx1"/>
            </a:solidFill>
            <a:miter lim="800000"/>
            <a:headEnd/>
            <a:tailEnd/>
          </a:ln>
        </p:spPr>
        <p:txBody>
          <a:bodyPr wrap="none" anchor="ctr"/>
          <a:lstStyle/>
          <a:p>
            <a:pPr algn="ctr"/>
            <a:r>
              <a:rPr lang="en-US" sz="1000" b="1" dirty="0">
                <a:latin typeface="Trebuchet MS" pitchFamily="34" charset="0"/>
              </a:rPr>
              <a:t>travel</a:t>
            </a:r>
          </a:p>
        </p:txBody>
      </p:sp>
      <p:sp>
        <p:nvSpPr>
          <p:cNvPr id="86" name="Rectangle 322"/>
          <p:cNvSpPr>
            <a:spLocks noChangeArrowheads="1"/>
          </p:cNvSpPr>
          <p:nvPr/>
        </p:nvSpPr>
        <p:spPr bwMode="auto">
          <a:xfrm>
            <a:off x="7621583" y="2782606"/>
            <a:ext cx="1473994" cy="134938"/>
          </a:xfrm>
          <a:prstGeom prst="rect">
            <a:avLst/>
          </a:prstGeom>
          <a:solidFill>
            <a:schemeClr val="bg1">
              <a:lumMod val="75000"/>
            </a:schemeClr>
          </a:solidFill>
          <a:ln w="3175">
            <a:solidFill>
              <a:schemeClr val="tx1"/>
            </a:solidFill>
            <a:miter lim="800000"/>
            <a:headEnd/>
            <a:tailEnd/>
          </a:ln>
        </p:spPr>
        <p:txBody>
          <a:bodyPr wrap="none" anchor="ctr"/>
          <a:lstStyle/>
          <a:p>
            <a:pPr algn="ctr"/>
            <a:r>
              <a:rPr lang="en-US" sz="1000" b="1" dirty="0">
                <a:latin typeface="Trebuchet MS" pitchFamily="34" charset="0"/>
              </a:rPr>
              <a:t>travel</a:t>
            </a:r>
          </a:p>
        </p:txBody>
      </p:sp>
      <p:sp>
        <p:nvSpPr>
          <p:cNvPr id="87" name="Rectangle 322"/>
          <p:cNvSpPr>
            <a:spLocks noChangeArrowheads="1"/>
          </p:cNvSpPr>
          <p:nvPr/>
        </p:nvSpPr>
        <p:spPr bwMode="auto">
          <a:xfrm>
            <a:off x="7621583" y="3355694"/>
            <a:ext cx="1473994" cy="134938"/>
          </a:xfrm>
          <a:prstGeom prst="rect">
            <a:avLst/>
          </a:prstGeom>
          <a:solidFill>
            <a:schemeClr val="bg1">
              <a:lumMod val="75000"/>
            </a:schemeClr>
          </a:solidFill>
          <a:ln w="3175">
            <a:solidFill>
              <a:schemeClr val="tx1"/>
            </a:solidFill>
            <a:miter lim="800000"/>
            <a:headEnd/>
            <a:tailEnd/>
          </a:ln>
        </p:spPr>
        <p:txBody>
          <a:bodyPr wrap="none" anchor="ctr"/>
          <a:lstStyle/>
          <a:p>
            <a:pPr algn="ctr"/>
            <a:r>
              <a:rPr lang="en-US" sz="1000" b="1" dirty="0">
                <a:latin typeface="Candara" pitchFamily="34" charset="0"/>
              </a:rPr>
              <a:t>travel</a:t>
            </a:r>
          </a:p>
        </p:txBody>
      </p:sp>
      <p:sp>
        <p:nvSpPr>
          <p:cNvPr id="89" name="Rectangle 322"/>
          <p:cNvSpPr>
            <a:spLocks noChangeArrowheads="1"/>
          </p:cNvSpPr>
          <p:nvPr/>
        </p:nvSpPr>
        <p:spPr bwMode="auto">
          <a:xfrm>
            <a:off x="7621583" y="4257394"/>
            <a:ext cx="1473994" cy="134938"/>
          </a:xfrm>
          <a:prstGeom prst="rect">
            <a:avLst/>
          </a:prstGeom>
          <a:solidFill>
            <a:schemeClr val="bg1">
              <a:lumMod val="75000"/>
            </a:schemeClr>
          </a:solidFill>
          <a:ln w="3175">
            <a:solidFill>
              <a:schemeClr val="tx1"/>
            </a:solidFill>
            <a:miter lim="800000"/>
            <a:headEnd/>
            <a:tailEnd/>
          </a:ln>
        </p:spPr>
        <p:txBody>
          <a:bodyPr wrap="none" anchor="ctr"/>
          <a:lstStyle/>
          <a:p>
            <a:pPr algn="ctr"/>
            <a:r>
              <a:rPr lang="en-US" sz="1000" b="1" dirty="0">
                <a:latin typeface="Trebuchet MS" pitchFamily="34" charset="0"/>
              </a:rPr>
              <a:t>travel</a:t>
            </a:r>
          </a:p>
        </p:txBody>
      </p:sp>
      <p:sp>
        <p:nvSpPr>
          <p:cNvPr id="90" name="Rectangle 322"/>
          <p:cNvSpPr>
            <a:spLocks noChangeArrowheads="1"/>
          </p:cNvSpPr>
          <p:nvPr/>
        </p:nvSpPr>
        <p:spPr bwMode="auto">
          <a:xfrm>
            <a:off x="7623959" y="3681131"/>
            <a:ext cx="1478762" cy="138113"/>
          </a:xfrm>
          <a:prstGeom prst="rect">
            <a:avLst/>
          </a:prstGeom>
          <a:solidFill>
            <a:schemeClr val="bg1">
              <a:lumMod val="75000"/>
            </a:schemeClr>
          </a:solidFill>
          <a:ln w="3175">
            <a:solidFill>
              <a:schemeClr val="tx1"/>
            </a:solidFill>
            <a:miter lim="800000"/>
            <a:headEnd/>
            <a:tailEnd/>
          </a:ln>
        </p:spPr>
        <p:txBody>
          <a:bodyPr wrap="none" anchor="ctr"/>
          <a:lstStyle/>
          <a:p>
            <a:pPr algn="ctr"/>
            <a:r>
              <a:rPr lang="en-US" sz="1000" b="1" dirty="0">
                <a:latin typeface="Trebuchet MS" pitchFamily="34" charset="0"/>
              </a:rPr>
              <a:t>travel</a:t>
            </a:r>
          </a:p>
        </p:txBody>
      </p:sp>
      <p:sp>
        <p:nvSpPr>
          <p:cNvPr id="92" name="Rectangle 347"/>
          <p:cNvSpPr>
            <a:spLocks noChangeArrowheads="1"/>
          </p:cNvSpPr>
          <p:nvPr/>
        </p:nvSpPr>
        <p:spPr bwMode="auto">
          <a:xfrm>
            <a:off x="7621582" y="5557463"/>
            <a:ext cx="1473995" cy="445528"/>
          </a:xfrm>
          <a:prstGeom prst="rect">
            <a:avLst/>
          </a:prstGeom>
          <a:solidFill>
            <a:srgbClr val="92D050"/>
          </a:solidFill>
          <a:ln w="3175">
            <a:solidFill>
              <a:schemeClr val="tx1"/>
            </a:solidFill>
            <a:miter lim="800000"/>
            <a:headEnd/>
            <a:tailEnd/>
          </a:ln>
        </p:spPr>
        <p:txBody>
          <a:bodyPr wrap="none" anchor="ctr"/>
          <a:lstStyle/>
          <a:p>
            <a:pPr algn="ctr"/>
            <a:r>
              <a:rPr lang="en-US" sz="1000" b="1" dirty="0">
                <a:latin typeface="Trebuchet MS" pitchFamily="34" charset="0"/>
              </a:rPr>
              <a:t>dinner</a:t>
            </a:r>
          </a:p>
        </p:txBody>
      </p:sp>
      <p:sp>
        <p:nvSpPr>
          <p:cNvPr id="93" name="Rectangle 347"/>
          <p:cNvSpPr>
            <a:spLocks noChangeArrowheads="1"/>
          </p:cNvSpPr>
          <p:nvPr/>
        </p:nvSpPr>
        <p:spPr bwMode="auto">
          <a:xfrm>
            <a:off x="7621583" y="3489838"/>
            <a:ext cx="1473994" cy="191294"/>
          </a:xfrm>
          <a:prstGeom prst="rect">
            <a:avLst/>
          </a:prstGeom>
          <a:solidFill>
            <a:srgbClr val="92D050"/>
          </a:solidFill>
          <a:ln w="3175">
            <a:solidFill>
              <a:schemeClr val="tx1"/>
            </a:solidFill>
            <a:miter lim="800000"/>
            <a:headEnd/>
            <a:tailEnd/>
          </a:ln>
        </p:spPr>
        <p:txBody>
          <a:bodyPr wrap="none" anchor="ctr"/>
          <a:lstStyle/>
          <a:p>
            <a:pPr algn="ctr"/>
            <a:r>
              <a:rPr lang="en-US" sz="1000" b="1" dirty="0" smtClean="0">
                <a:latin typeface="Trebuchet MS" pitchFamily="34" charset="0"/>
              </a:rPr>
              <a:t>lunch</a:t>
            </a:r>
            <a:endParaRPr lang="en-US" sz="1000" b="1" dirty="0">
              <a:latin typeface="Trebuchet MS" pitchFamily="34" charset="0"/>
            </a:endParaRPr>
          </a:p>
        </p:txBody>
      </p:sp>
      <p:sp>
        <p:nvSpPr>
          <p:cNvPr id="95" name="Rectangle 574"/>
          <p:cNvSpPr>
            <a:spLocks noChangeArrowheads="1"/>
          </p:cNvSpPr>
          <p:nvPr/>
        </p:nvSpPr>
        <p:spPr bwMode="auto">
          <a:xfrm>
            <a:off x="7620000" y="1509432"/>
            <a:ext cx="1477958" cy="304800"/>
          </a:xfrm>
          <a:prstGeom prst="rect">
            <a:avLst/>
          </a:prstGeom>
          <a:solidFill>
            <a:srgbClr val="FFFF99"/>
          </a:solidFill>
          <a:ln w="3175">
            <a:solidFill>
              <a:schemeClr val="tx1"/>
            </a:solidFill>
            <a:miter lim="800000"/>
            <a:headEnd/>
            <a:tailEnd/>
          </a:ln>
        </p:spPr>
        <p:txBody>
          <a:bodyPr wrap="none" anchor="ctr"/>
          <a:lstStyle/>
          <a:p>
            <a:pPr algn="ctr"/>
            <a:r>
              <a:rPr lang="en-US" sz="1500" b="1" dirty="0" smtClean="0">
                <a:latin typeface="Trebuchet MS" pitchFamily="34" charset="0"/>
              </a:rPr>
              <a:t>study</a:t>
            </a:r>
            <a:endParaRPr lang="en-US" sz="1500" b="1" dirty="0">
              <a:latin typeface="Trebuchet MS" pitchFamily="34" charset="0"/>
            </a:endParaRPr>
          </a:p>
        </p:txBody>
      </p:sp>
      <p:sp>
        <p:nvSpPr>
          <p:cNvPr id="96" name="Rectangle 574"/>
          <p:cNvSpPr>
            <a:spLocks noChangeArrowheads="1"/>
          </p:cNvSpPr>
          <p:nvPr/>
        </p:nvSpPr>
        <p:spPr bwMode="auto">
          <a:xfrm>
            <a:off x="7621586" y="2519081"/>
            <a:ext cx="1473991" cy="263525"/>
          </a:xfrm>
          <a:prstGeom prst="rect">
            <a:avLst/>
          </a:prstGeom>
          <a:solidFill>
            <a:srgbClr val="FFFF99"/>
          </a:solidFill>
          <a:ln w="3175">
            <a:solidFill>
              <a:schemeClr val="tx1"/>
            </a:solidFill>
            <a:miter lim="800000"/>
            <a:headEnd/>
            <a:tailEnd/>
          </a:ln>
        </p:spPr>
        <p:txBody>
          <a:bodyPr wrap="none" anchor="ctr"/>
          <a:lstStyle/>
          <a:p>
            <a:pPr algn="ctr"/>
            <a:r>
              <a:rPr lang="en-US" sz="1500" b="1" dirty="0" smtClean="0">
                <a:latin typeface="Trebuchet MS" pitchFamily="34" charset="0"/>
              </a:rPr>
              <a:t>study</a:t>
            </a:r>
            <a:endParaRPr lang="en-US" sz="1500" b="1" dirty="0">
              <a:latin typeface="Trebuchet MS" pitchFamily="34" charset="0"/>
            </a:endParaRPr>
          </a:p>
        </p:txBody>
      </p:sp>
      <p:sp>
        <p:nvSpPr>
          <p:cNvPr id="105" name="Rectangle 574"/>
          <p:cNvSpPr>
            <a:spLocks noChangeArrowheads="1"/>
          </p:cNvSpPr>
          <p:nvPr/>
        </p:nvSpPr>
        <p:spPr bwMode="auto">
          <a:xfrm>
            <a:off x="7621878" y="4392332"/>
            <a:ext cx="1473700" cy="1028700"/>
          </a:xfrm>
          <a:prstGeom prst="rect">
            <a:avLst/>
          </a:prstGeom>
          <a:solidFill>
            <a:srgbClr val="FFFF99"/>
          </a:solidFill>
          <a:ln w="3175">
            <a:solidFill>
              <a:schemeClr val="tx1"/>
            </a:solidFill>
            <a:miter lim="800000"/>
            <a:headEnd/>
            <a:tailEnd/>
          </a:ln>
        </p:spPr>
        <p:txBody>
          <a:bodyPr wrap="none" anchor="ctr"/>
          <a:lstStyle/>
          <a:p>
            <a:pPr algn="ctr"/>
            <a:r>
              <a:rPr lang="en-US" sz="1500" b="1" dirty="0" smtClean="0">
                <a:latin typeface="Trebuchet MS" pitchFamily="34" charset="0"/>
              </a:rPr>
              <a:t>study</a:t>
            </a:r>
            <a:endParaRPr lang="en-US" sz="1500" b="1" dirty="0">
              <a:latin typeface="Trebuchet MS" pitchFamily="34" charset="0"/>
            </a:endParaRPr>
          </a:p>
        </p:txBody>
      </p:sp>
      <p:sp>
        <p:nvSpPr>
          <p:cNvPr id="108" name="Rectangle 322"/>
          <p:cNvSpPr>
            <a:spLocks noChangeArrowheads="1"/>
          </p:cNvSpPr>
          <p:nvPr/>
        </p:nvSpPr>
        <p:spPr bwMode="auto">
          <a:xfrm>
            <a:off x="7621584" y="5421825"/>
            <a:ext cx="1473994" cy="134938"/>
          </a:xfrm>
          <a:prstGeom prst="rect">
            <a:avLst/>
          </a:prstGeom>
          <a:solidFill>
            <a:schemeClr val="bg1">
              <a:lumMod val="75000"/>
            </a:schemeClr>
          </a:solidFill>
          <a:ln w="3175">
            <a:solidFill>
              <a:schemeClr val="tx1"/>
            </a:solidFill>
            <a:miter lim="800000"/>
            <a:headEnd/>
            <a:tailEnd/>
          </a:ln>
        </p:spPr>
        <p:txBody>
          <a:bodyPr wrap="none" anchor="ctr"/>
          <a:lstStyle/>
          <a:p>
            <a:pPr algn="ctr"/>
            <a:r>
              <a:rPr lang="en-US" sz="1000" b="1" dirty="0">
                <a:latin typeface="Trebuchet MS" pitchFamily="34" charset="0"/>
              </a:rPr>
              <a:t>travel</a:t>
            </a:r>
          </a:p>
        </p:txBody>
      </p:sp>
      <p:sp>
        <p:nvSpPr>
          <p:cNvPr id="109" name="Rectangle 322"/>
          <p:cNvSpPr>
            <a:spLocks noChangeArrowheads="1"/>
          </p:cNvSpPr>
          <p:nvPr/>
        </p:nvSpPr>
        <p:spPr bwMode="auto">
          <a:xfrm>
            <a:off x="7621582" y="6003644"/>
            <a:ext cx="1476375" cy="134938"/>
          </a:xfrm>
          <a:prstGeom prst="rect">
            <a:avLst/>
          </a:prstGeom>
          <a:solidFill>
            <a:schemeClr val="bg1">
              <a:lumMod val="75000"/>
            </a:schemeClr>
          </a:solidFill>
          <a:ln w="3175">
            <a:solidFill>
              <a:schemeClr val="tx1"/>
            </a:solidFill>
            <a:miter lim="800000"/>
            <a:headEnd/>
            <a:tailEnd/>
          </a:ln>
        </p:spPr>
        <p:txBody>
          <a:bodyPr wrap="none" anchor="ctr"/>
          <a:lstStyle/>
          <a:p>
            <a:pPr algn="ctr"/>
            <a:r>
              <a:rPr lang="en-US" sz="1000" b="1" dirty="0">
                <a:latin typeface="Trebuchet MS" pitchFamily="34" charset="0"/>
              </a:rPr>
              <a:t>travel</a:t>
            </a:r>
          </a:p>
        </p:txBody>
      </p:sp>
      <p:sp>
        <p:nvSpPr>
          <p:cNvPr id="110" name="Rectangle 574"/>
          <p:cNvSpPr>
            <a:spLocks noChangeArrowheads="1"/>
          </p:cNvSpPr>
          <p:nvPr/>
        </p:nvSpPr>
        <p:spPr bwMode="auto">
          <a:xfrm>
            <a:off x="7621583" y="6138582"/>
            <a:ext cx="1473994" cy="643218"/>
          </a:xfrm>
          <a:prstGeom prst="rect">
            <a:avLst/>
          </a:prstGeom>
          <a:solidFill>
            <a:srgbClr val="FFFF99"/>
          </a:solidFill>
          <a:ln w="3175">
            <a:solidFill>
              <a:schemeClr val="tx1"/>
            </a:solidFill>
            <a:miter lim="800000"/>
            <a:headEnd/>
            <a:tailEnd/>
          </a:ln>
        </p:spPr>
        <p:txBody>
          <a:bodyPr wrap="none" anchor="ctr"/>
          <a:lstStyle/>
          <a:p>
            <a:pPr algn="ctr"/>
            <a:r>
              <a:rPr lang="en-US" sz="1500" b="1" dirty="0" smtClean="0">
                <a:latin typeface="Trebuchet MS" pitchFamily="34" charset="0"/>
              </a:rPr>
              <a:t>study</a:t>
            </a:r>
            <a:endParaRPr lang="en-US" sz="1500" b="1" dirty="0">
              <a:latin typeface="Trebuchet MS" pitchFamily="34" charset="0"/>
            </a:endParaRPr>
          </a:p>
        </p:txBody>
      </p:sp>
      <p:sp>
        <p:nvSpPr>
          <p:cNvPr id="111" name="Rectangle 305"/>
          <p:cNvSpPr>
            <a:spLocks noChangeArrowheads="1"/>
          </p:cNvSpPr>
          <p:nvPr/>
        </p:nvSpPr>
        <p:spPr bwMode="auto">
          <a:xfrm>
            <a:off x="7621583" y="1955519"/>
            <a:ext cx="1473995" cy="441325"/>
          </a:xfrm>
          <a:prstGeom prst="rect">
            <a:avLst/>
          </a:prstGeom>
          <a:solidFill>
            <a:srgbClr val="CC99FF"/>
          </a:solidFill>
          <a:ln w="3175">
            <a:solidFill>
              <a:schemeClr val="tx1"/>
            </a:solidFill>
            <a:miter lim="800000"/>
            <a:headEnd/>
            <a:tailEnd/>
          </a:ln>
        </p:spPr>
        <p:txBody>
          <a:bodyPr wrap="none" anchor="ctr"/>
          <a:lstStyle/>
          <a:p>
            <a:pPr algn="ctr"/>
            <a:r>
              <a:rPr lang="en-US" sz="1600" b="1" dirty="0" smtClean="0">
                <a:latin typeface="Trebuchet MS" pitchFamily="34" charset="0"/>
              </a:rPr>
              <a:t>GKIN 100</a:t>
            </a:r>
            <a:endParaRPr lang="en-US" sz="1600" b="1" dirty="0">
              <a:latin typeface="Trebuchet MS" pitchFamily="34" charset="0"/>
            </a:endParaRPr>
          </a:p>
        </p:txBody>
      </p:sp>
      <p:sp>
        <p:nvSpPr>
          <p:cNvPr id="113" name="Rectangle 322"/>
          <p:cNvSpPr>
            <a:spLocks noChangeArrowheads="1"/>
          </p:cNvSpPr>
          <p:nvPr/>
        </p:nvSpPr>
        <p:spPr bwMode="auto">
          <a:xfrm>
            <a:off x="4491038" y="5998368"/>
            <a:ext cx="1643062" cy="134938"/>
          </a:xfrm>
          <a:prstGeom prst="rect">
            <a:avLst/>
          </a:prstGeom>
          <a:solidFill>
            <a:schemeClr val="bg1">
              <a:lumMod val="75000"/>
            </a:schemeClr>
          </a:solidFill>
          <a:ln w="3175">
            <a:solidFill>
              <a:schemeClr val="tx1"/>
            </a:solidFill>
            <a:miter lim="800000"/>
            <a:headEnd/>
            <a:tailEnd/>
          </a:ln>
        </p:spPr>
        <p:txBody>
          <a:bodyPr wrap="none" anchor="ctr"/>
          <a:lstStyle/>
          <a:p>
            <a:pPr algn="ctr"/>
            <a:r>
              <a:rPr lang="en-US" sz="1000" b="1" dirty="0">
                <a:latin typeface="Trebuchet MS" pitchFamily="34" charset="0"/>
              </a:rPr>
              <a:t>travel</a:t>
            </a:r>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11182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anim calcmode="lin" valueType="num">
                                      <p:cBhvr>
                                        <p:cTn id="7" dur="500" fill="hold"/>
                                        <p:tgtEl>
                                          <p:spTgt spid="94"/>
                                        </p:tgtEl>
                                        <p:attrNameLst>
                                          <p:attrName>ppt_w</p:attrName>
                                        </p:attrNameLst>
                                      </p:cBhvr>
                                      <p:tavLst>
                                        <p:tav tm="0">
                                          <p:val>
                                            <p:fltVal val="0"/>
                                          </p:val>
                                        </p:tav>
                                        <p:tav tm="100000">
                                          <p:val>
                                            <p:strVal val="#ppt_w"/>
                                          </p:val>
                                        </p:tav>
                                      </p:tavLst>
                                    </p:anim>
                                    <p:anim calcmode="lin" valueType="num">
                                      <p:cBhvr>
                                        <p:cTn id="8" dur="500" fill="hold"/>
                                        <p:tgtEl>
                                          <p:spTgt spid="94"/>
                                        </p:tgtEl>
                                        <p:attrNameLst>
                                          <p:attrName>ppt_h</p:attrName>
                                        </p:attrNameLst>
                                      </p:cBhvr>
                                      <p:tavLst>
                                        <p:tav tm="0">
                                          <p:val>
                                            <p:fltVal val="0"/>
                                          </p:val>
                                        </p:tav>
                                        <p:tav tm="100000">
                                          <p:val>
                                            <p:strVal val="#ppt_h"/>
                                          </p:val>
                                        </p:tav>
                                      </p:tavLst>
                                    </p:anim>
                                    <p:animEffect transition="in" filter="fade">
                                      <p:cBhvr>
                                        <p:cTn id="9" dur="500"/>
                                        <p:tgtEl>
                                          <p:spTgt spid="9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1"/>
                                        </p:tgtEl>
                                        <p:attrNameLst>
                                          <p:attrName>style.visibility</p:attrName>
                                        </p:attrNameLst>
                                      </p:cBhvr>
                                      <p:to>
                                        <p:strVal val="visible"/>
                                      </p:to>
                                    </p:set>
                                    <p:anim calcmode="lin" valueType="num">
                                      <p:cBhvr>
                                        <p:cTn id="12" dur="500" fill="hold"/>
                                        <p:tgtEl>
                                          <p:spTgt spid="91"/>
                                        </p:tgtEl>
                                        <p:attrNameLst>
                                          <p:attrName>ppt_w</p:attrName>
                                        </p:attrNameLst>
                                      </p:cBhvr>
                                      <p:tavLst>
                                        <p:tav tm="0">
                                          <p:val>
                                            <p:fltVal val="0"/>
                                          </p:val>
                                        </p:tav>
                                        <p:tav tm="100000">
                                          <p:val>
                                            <p:strVal val="#ppt_w"/>
                                          </p:val>
                                        </p:tav>
                                      </p:tavLst>
                                    </p:anim>
                                    <p:anim calcmode="lin" valueType="num">
                                      <p:cBhvr>
                                        <p:cTn id="13" dur="500" fill="hold"/>
                                        <p:tgtEl>
                                          <p:spTgt spid="91"/>
                                        </p:tgtEl>
                                        <p:attrNameLst>
                                          <p:attrName>ppt_h</p:attrName>
                                        </p:attrNameLst>
                                      </p:cBhvr>
                                      <p:tavLst>
                                        <p:tav tm="0">
                                          <p:val>
                                            <p:fltVal val="0"/>
                                          </p:val>
                                        </p:tav>
                                        <p:tav tm="100000">
                                          <p:val>
                                            <p:strVal val="#ppt_h"/>
                                          </p:val>
                                        </p:tav>
                                      </p:tavLst>
                                    </p:anim>
                                    <p:animEffect transition="in" filter="fade">
                                      <p:cBhvr>
                                        <p:cTn id="14" dur="500"/>
                                        <p:tgtEl>
                                          <p:spTgt spid="9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8"/>
                                        </p:tgtEl>
                                        <p:attrNameLst>
                                          <p:attrName>style.visibility</p:attrName>
                                        </p:attrNameLst>
                                      </p:cBhvr>
                                      <p:to>
                                        <p:strVal val="visible"/>
                                      </p:to>
                                    </p:set>
                                    <p:anim calcmode="lin" valueType="num">
                                      <p:cBhvr>
                                        <p:cTn id="17" dur="500" fill="hold"/>
                                        <p:tgtEl>
                                          <p:spTgt spid="88"/>
                                        </p:tgtEl>
                                        <p:attrNameLst>
                                          <p:attrName>ppt_w</p:attrName>
                                        </p:attrNameLst>
                                      </p:cBhvr>
                                      <p:tavLst>
                                        <p:tav tm="0">
                                          <p:val>
                                            <p:fltVal val="0"/>
                                          </p:val>
                                        </p:tav>
                                        <p:tav tm="100000">
                                          <p:val>
                                            <p:strVal val="#ppt_w"/>
                                          </p:val>
                                        </p:tav>
                                      </p:tavLst>
                                    </p:anim>
                                    <p:anim calcmode="lin" valueType="num">
                                      <p:cBhvr>
                                        <p:cTn id="18" dur="500" fill="hold"/>
                                        <p:tgtEl>
                                          <p:spTgt spid="88"/>
                                        </p:tgtEl>
                                        <p:attrNameLst>
                                          <p:attrName>ppt_h</p:attrName>
                                        </p:attrNameLst>
                                      </p:cBhvr>
                                      <p:tavLst>
                                        <p:tav tm="0">
                                          <p:val>
                                            <p:fltVal val="0"/>
                                          </p:val>
                                        </p:tav>
                                        <p:tav tm="100000">
                                          <p:val>
                                            <p:strVal val="#ppt_h"/>
                                          </p:val>
                                        </p:tav>
                                      </p:tavLst>
                                    </p:anim>
                                    <p:animEffect transition="in" filter="fade">
                                      <p:cBhvr>
                                        <p:cTn id="19" dur="500"/>
                                        <p:tgtEl>
                                          <p:spTgt spid="8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84"/>
                                        </p:tgtEl>
                                        <p:attrNameLst>
                                          <p:attrName>style.visibility</p:attrName>
                                        </p:attrNameLst>
                                      </p:cBhvr>
                                      <p:to>
                                        <p:strVal val="visible"/>
                                      </p:to>
                                    </p:set>
                                    <p:anim calcmode="lin" valueType="num">
                                      <p:cBhvr>
                                        <p:cTn id="22" dur="500" fill="hold"/>
                                        <p:tgtEl>
                                          <p:spTgt spid="84"/>
                                        </p:tgtEl>
                                        <p:attrNameLst>
                                          <p:attrName>ppt_w</p:attrName>
                                        </p:attrNameLst>
                                      </p:cBhvr>
                                      <p:tavLst>
                                        <p:tav tm="0">
                                          <p:val>
                                            <p:fltVal val="0"/>
                                          </p:val>
                                        </p:tav>
                                        <p:tav tm="100000">
                                          <p:val>
                                            <p:strVal val="#ppt_w"/>
                                          </p:val>
                                        </p:tav>
                                      </p:tavLst>
                                    </p:anim>
                                    <p:anim calcmode="lin" valueType="num">
                                      <p:cBhvr>
                                        <p:cTn id="23" dur="500" fill="hold"/>
                                        <p:tgtEl>
                                          <p:spTgt spid="84"/>
                                        </p:tgtEl>
                                        <p:attrNameLst>
                                          <p:attrName>ppt_h</p:attrName>
                                        </p:attrNameLst>
                                      </p:cBhvr>
                                      <p:tavLst>
                                        <p:tav tm="0">
                                          <p:val>
                                            <p:fltVal val="0"/>
                                          </p:val>
                                        </p:tav>
                                        <p:tav tm="100000">
                                          <p:val>
                                            <p:strVal val="#ppt_h"/>
                                          </p:val>
                                        </p:tav>
                                      </p:tavLst>
                                    </p:anim>
                                    <p:animEffect transition="in" filter="fade">
                                      <p:cBhvr>
                                        <p:cTn id="24" dur="500"/>
                                        <p:tgtEl>
                                          <p:spTgt spid="8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66"/>
                                        </p:tgtEl>
                                        <p:attrNameLst>
                                          <p:attrName>style.visibility</p:attrName>
                                        </p:attrNameLst>
                                      </p:cBhvr>
                                      <p:to>
                                        <p:strVal val="visible"/>
                                      </p:to>
                                    </p:set>
                                    <p:anim calcmode="lin" valueType="num">
                                      <p:cBhvr>
                                        <p:cTn id="27" dur="500" fill="hold"/>
                                        <p:tgtEl>
                                          <p:spTgt spid="66"/>
                                        </p:tgtEl>
                                        <p:attrNameLst>
                                          <p:attrName>ppt_w</p:attrName>
                                        </p:attrNameLst>
                                      </p:cBhvr>
                                      <p:tavLst>
                                        <p:tav tm="0">
                                          <p:val>
                                            <p:fltVal val="0"/>
                                          </p:val>
                                        </p:tav>
                                        <p:tav tm="100000">
                                          <p:val>
                                            <p:strVal val="#ppt_w"/>
                                          </p:val>
                                        </p:tav>
                                      </p:tavLst>
                                    </p:anim>
                                    <p:anim calcmode="lin" valueType="num">
                                      <p:cBhvr>
                                        <p:cTn id="28" dur="500" fill="hold"/>
                                        <p:tgtEl>
                                          <p:spTgt spid="66"/>
                                        </p:tgtEl>
                                        <p:attrNameLst>
                                          <p:attrName>ppt_h</p:attrName>
                                        </p:attrNameLst>
                                      </p:cBhvr>
                                      <p:tavLst>
                                        <p:tav tm="0">
                                          <p:val>
                                            <p:fltVal val="0"/>
                                          </p:val>
                                        </p:tav>
                                        <p:tav tm="100000">
                                          <p:val>
                                            <p:strVal val="#ppt_h"/>
                                          </p:val>
                                        </p:tav>
                                      </p:tavLst>
                                    </p:anim>
                                    <p:animEffect transition="in" filter="fade">
                                      <p:cBhvr>
                                        <p:cTn id="29" dur="500"/>
                                        <p:tgtEl>
                                          <p:spTgt spid="66"/>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41"/>
                                        </p:tgtEl>
                                        <p:attrNameLst>
                                          <p:attrName>style.visibility</p:attrName>
                                        </p:attrNameLst>
                                      </p:cBhvr>
                                      <p:to>
                                        <p:strVal val="visible"/>
                                      </p:to>
                                    </p:set>
                                    <p:anim calcmode="lin" valueType="num">
                                      <p:cBhvr>
                                        <p:cTn id="32" dur="500" fill="hold"/>
                                        <p:tgtEl>
                                          <p:spTgt spid="41"/>
                                        </p:tgtEl>
                                        <p:attrNameLst>
                                          <p:attrName>ppt_w</p:attrName>
                                        </p:attrNameLst>
                                      </p:cBhvr>
                                      <p:tavLst>
                                        <p:tav tm="0">
                                          <p:val>
                                            <p:fltVal val="0"/>
                                          </p:val>
                                        </p:tav>
                                        <p:tav tm="100000">
                                          <p:val>
                                            <p:strVal val="#ppt_w"/>
                                          </p:val>
                                        </p:tav>
                                      </p:tavLst>
                                    </p:anim>
                                    <p:anim calcmode="lin" valueType="num">
                                      <p:cBhvr>
                                        <p:cTn id="33" dur="500" fill="hold"/>
                                        <p:tgtEl>
                                          <p:spTgt spid="41"/>
                                        </p:tgtEl>
                                        <p:attrNameLst>
                                          <p:attrName>ppt_h</p:attrName>
                                        </p:attrNameLst>
                                      </p:cBhvr>
                                      <p:tavLst>
                                        <p:tav tm="0">
                                          <p:val>
                                            <p:fltVal val="0"/>
                                          </p:val>
                                        </p:tav>
                                        <p:tav tm="100000">
                                          <p:val>
                                            <p:strVal val="#ppt_h"/>
                                          </p:val>
                                        </p:tav>
                                      </p:tavLst>
                                    </p:anim>
                                    <p:animEffect transition="in" filter="fade">
                                      <p:cBhvr>
                                        <p:cTn id="34" dur="500"/>
                                        <p:tgtEl>
                                          <p:spTgt spid="41"/>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anim calcmode="lin" valueType="num">
                                      <p:cBhvr>
                                        <p:cTn id="37" dur="500" fill="hold"/>
                                        <p:tgtEl>
                                          <p:spTgt spid="40"/>
                                        </p:tgtEl>
                                        <p:attrNameLst>
                                          <p:attrName>ppt_w</p:attrName>
                                        </p:attrNameLst>
                                      </p:cBhvr>
                                      <p:tavLst>
                                        <p:tav tm="0">
                                          <p:val>
                                            <p:fltVal val="0"/>
                                          </p:val>
                                        </p:tav>
                                        <p:tav tm="100000">
                                          <p:val>
                                            <p:strVal val="#ppt_w"/>
                                          </p:val>
                                        </p:tav>
                                      </p:tavLst>
                                    </p:anim>
                                    <p:anim calcmode="lin" valueType="num">
                                      <p:cBhvr>
                                        <p:cTn id="38" dur="500" fill="hold"/>
                                        <p:tgtEl>
                                          <p:spTgt spid="40"/>
                                        </p:tgtEl>
                                        <p:attrNameLst>
                                          <p:attrName>ppt_h</p:attrName>
                                        </p:attrNameLst>
                                      </p:cBhvr>
                                      <p:tavLst>
                                        <p:tav tm="0">
                                          <p:val>
                                            <p:fltVal val="0"/>
                                          </p:val>
                                        </p:tav>
                                        <p:tav tm="100000">
                                          <p:val>
                                            <p:strVal val="#ppt_h"/>
                                          </p:val>
                                        </p:tav>
                                      </p:tavLst>
                                    </p:anim>
                                    <p:animEffect transition="in" filter="fade">
                                      <p:cBhvr>
                                        <p:cTn id="39" dur="500"/>
                                        <p:tgtEl>
                                          <p:spTgt spid="40"/>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11"/>
                                        </p:tgtEl>
                                        <p:attrNameLst>
                                          <p:attrName>style.visibility</p:attrName>
                                        </p:attrNameLst>
                                      </p:cBhvr>
                                      <p:to>
                                        <p:strVal val="visible"/>
                                      </p:to>
                                    </p:set>
                                    <p:anim calcmode="lin" valueType="num">
                                      <p:cBhvr>
                                        <p:cTn id="42" dur="500" fill="hold"/>
                                        <p:tgtEl>
                                          <p:spTgt spid="111"/>
                                        </p:tgtEl>
                                        <p:attrNameLst>
                                          <p:attrName>ppt_w</p:attrName>
                                        </p:attrNameLst>
                                      </p:cBhvr>
                                      <p:tavLst>
                                        <p:tav tm="0">
                                          <p:val>
                                            <p:fltVal val="0"/>
                                          </p:val>
                                        </p:tav>
                                        <p:tav tm="100000">
                                          <p:val>
                                            <p:strVal val="#ppt_w"/>
                                          </p:val>
                                        </p:tav>
                                      </p:tavLst>
                                    </p:anim>
                                    <p:anim calcmode="lin" valueType="num">
                                      <p:cBhvr>
                                        <p:cTn id="43" dur="500" fill="hold"/>
                                        <p:tgtEl>
                                          <p:spTgt spid="111"/>
                                        </p:tgtEl>
                                        <p:attrNameLst>
                                          <p:attrName>ppt_h</p:attrName>
                                        </p:attrNameLst>
                                      </p:cBhvr>
                                      <p:tavLst>
                                        <p:tav tm="0">
                                          <p:val>
                                            <p:fltVal val="0"/>
                                          </p:val>
                                        </p:tav>
                                        <p:tav tm="100000">
                                          <p:val>
                                            <p:strVal val="#ppt_h"/>
                                          </p:val>
                                        </p:tav>
                                      </p:tavLst>
                                    </p:anim>
                                    <p:animEffect transition="in" filter="fade">
                                      <p:cBhvr>
                                        <p:cTn id="44" dur="500"/>
                                        <p:tgtEl>
                                          <p:spTgt spid="111"/>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81"/>
                                        </p:tgtEl>
                                        <p:attrNameLst>
                                          <p:attrName>style.visibility</p:attrName>
                                        </p:attrNameLst>
                                      </p:cBhvr>
                                      <p:to>
                                        <p:strVal val="visible"/>
                                      </p:to>
                                    </p:set>
                                    <p:anim calcmode="lin" valueType="num">
                                      <p:cBhvr>
                                        <p:cTn id="47" dur="500" fill="hold"/>
                                        <p:tgtEl>
                                          <p:spTgt spid="81"/>
                                        </p:tgtEl>
                                        <p:attrNameLst>
                                          <p:attrName>ppt_w</p:attrName>
                                        </p:attrNameLst>
                                      </p:cBhvr>
                                      <p:tavLst>
                                        <p:tav tm="0">
                                          <p:val>
                                            <p:fltVal val="0"/>
                                          </p:val>
                                        </p:tav>
                                        <p:tav tm="100000">
                                          <p:val>
                                            <p:strVal val="#ppt_w"/>
                                          </p:val>
                                        </p:tav>
                                      </p:tavLst>
                                    </p:anim>
                                    <p:anim calcmode="lin" valueType="num">
                                      <p:cBhvr>
                                        <p:cTn id="48" dur="500" fill="hold"/>
                                        <p:tgtEl>
                                          <p:spTgt spid="81"/>
                                        </p:tgtEl>
                                        <p:attrNameLst>
                                          <p:attrName>ppt_h</p:attrName>
                                        </p:attrNameLst>
                                      </p:cBhvr>
                                      <p:tavLst>
                                        <p:tav tm="0">
                                          <p:val>
                                            <p:fltVal val="0"/>
                                          </p:val>
                                        </p:tav>
                                        <p:tav tm="100000">
                                          <p:val>
                                            <p:strVal val="#ppt_h"/>
                                          </p:val>
                                        </p:tav>
                                      </p:tavLst>
                                    </p:anim>
                                    <p:animEffect transition="in" filter="fade">
                                      <p:cBhvr>
                                        <p:cTn id="49" dur="500"/>
                                        <p:tgtEl>
                                          <p:spTgt spid="81"/>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82"/>
                                        </p:tgtEl>
                                        <p:attrNameLst>
                                          <p:attrName>style.visibility</p:attrName>
                                        </p:attrNameLst>
                                      </p:cBhvr>
                                      <p:to>
                                        <p:strVal val="visible"/>
                                      </p:to>
                                    </p:set>
                                    <p:anim calcmode="lin" valueType="num">
                                      <p:cBhvr>
                                        <p:cTn id="52" dur="500" fill="hold"/>
                                        <p:tgtEl>
                                          <p:spTgt spid="82"/>
                                        </p:tgtEl>
                                        <p:attrNameLst>
                                          <p:attrName>ppt_w</p:attrName>
                                        </p:attrNameLst>
                                      </p:cBhvr>
                                      <p:tavLst>
                                        <p:tav tm="0">
                                          <p:val>
                                            <p:fltVal val="0"/>
                                          </p:val>
                                        </p:tav>
                                        <p:tav tm="100000">
                                          <p:val>
                                            <p:strVal val="#ppt_w"/>
                                          </p:val>
                                        </p:tav>
                                      </p:tavLst>
                                    </p:anim>
                                    <p:anim calcmode="lin" valueType="num">
                                      <p:cBhvr>
                                        <p:cTn id="53" dur="500" fill="hold"/>
                                        <p:tgtEl>
                                          <p:spTgt spid="82"/>
                                        </p:tgtEl>
                                        <p:attrNameLst>
                                          <p:attrName>ppt_h</p:attrName>
                                        </p:attrNameLst>
                                      </p:cBhvr>
                                      <p:tavLst>
                                        <p:tav tm="0">
                                          <p:val>
                                            <p:fltVal val="0"/>
                                          </p:val>
                                        </p:tav>
                                        <p:tav tm="100000">
                                          <p:val>
                                            <p:strVal val="#ppt_h"/>
                                          </p:val>
                                        </p:tav>
                                      </p:tavLst>
                                    </p:anim>
                                    <p:animEffect transition="in" filter="fade">
                                      <p:cBhvr>
                                        <p:cTn id="54" dur="500"/>
                                        <p:tgtEl>
                                          <p:spTgt spid="82"/>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64"/>
                                        </p:tgtEl>
                                        <p:attrNameLst>
                                          <p:attrName>style.visibility</p:attrName>
                                        </p:attrNameLst>
                                      </p:cBhvr>
                                      <p:to>
                                        <p:strVal val="visible"/>
                                      </p:to>
                                    </p:set>
                                    <p:anim calcmode="lin" valueType="num">
                                      <p:cBhvr>
                                        <p:cTn id="57" dur="500" fill="hold"/>
                                        <p:tgtEl>
                                          <p:spTgt spid="64"/>
                                        </p:tgtEl>
                                        <p:attrNameLst>
                                          <p:attrName>ppt_w</p:attrName>
                                        </p:attrNameLst>
                                      </p:cBhvr>
                                      <p:tavLst>
                                        <p:tav tm="0">
                                          <p:val>
                                            <p:fltVal val="0"/>
                                          </p:val>
                                        </p:tav>
                                        <p:tav tm="100000">
                                          <p:val>
                                            <p:strVal val="#ppt_w"/>
                                          </p:val>
                                        </p:tav>
                                      </p:tavLst>
                                    </p:anim>
                                    <p:anim calcmode="lin" valueType="num">
                                      <p:cBhvr>
                                        <p:cTn id="58" dur="500" fill="hold"/>
                                        <p:tgtEl>
                                          <p:spTgt spid="64"/>
                                        </p:tgtEl>
                                        <p:attrNameLst>
                                          <p:attrName>ppt_h</p:attrName>
                                        </p:attrNameLst>
                                      </p:cBhvr>
                                      <p:tavLst>
                                        <p:tav tm="0">
                                          <p:val>
                                            <p:fltVal val="0"/>
                                          </p:val>
                                        </p:tav>
                                        <p:tav tm="100000">
                                          <p:val>
                                            <p:strVal val="#ppt_h"/>
                                          </p:val>
                                        </p:tav>
                                      </p:tavLst>
                                    </p:anim>
                                    <p:animEffect transition="in" filter="fade">
                                      <p:cBhvr>
                                        <p:cTn id="59" dur="500"/>
                                        <p:tgtEl>
                                          <p:spTgt spid="64"/>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anim calcmode="lin" valueType="num">
                                      <p:cBhvr>
                                        <p:cTn id="62" dur="500" fill="hold"/>
                                        <p:tgtEl>
                                          <p:spTgt spid="42"/>
                                        </p:tgtEl>
                                        <p:attrNameLst>
                                          <p:attrName>ppt_w</p:attrName>
                                        </p:attrNameLst>
                                      </p:cBhvr>
                                      <p:tavLst>
                                        <p:tav tm="0">
                                          <p:val>
                                            <p:fltVal val="0"/>
                                          </p:val>
                                        </p:tav>
                                        <p:tav tm="100000">
                                          <p:val>
                                            <p:strVal val="#ppt_w"/>
                                          </p:val>
                                        </p:tav>
                                      </p:tavLst>
                                    </p:anim>
                                    <p:anim calcmode="lin" valueType="num">
                                      <p:cBhvr>
                                        <p:cTn id="63" dur="500" fill="hold"/>
                                        <p:tgtEl>
                                          <p:spTgt spid="42"/>
                                        </p:tgtEl>
                                        <p:attrNameLst>
                                          <p:attrName>ppt_h</p:attrName>
                                        </p:attrNameLst>
                                      </p:cBhvr>
                                      <p:tavLst>
                                        <p:tav tm="0">
                                          <p:val>
                                            <p:fltVal val="0"/>
                                          </p:val>
                                        </p:tav>
                                        <p:tav tm="100000">
                                          <p:val>
                                            <p:strVal val="#ppt_h"/>
                                          </p:val>
                                        </p:tav>
                                      </p:tavLst>
                                    </p:anim>
                                    <p:animEffect transition="in" filter="fade">
                                      <p:cBhvr>
                                        <p:cTn id="64" dur="500"/>
                                        <p:tgtEl>
                                          <p:spTgt spid="42"/>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142"/>
                                        </p:tgtEl>
                                        <p:attrNameLst>
                                          <p:attrName>style.visibility</p:attrName>
                                        </p:attrNameLst>
                                      </p:cBhvr>
                                      <p:to>
                                        <p:strVal val="visible"/>
                                      </p:to>
                                    </p:set>
                                    <p:anim calcmode="lin" valueType="num">
                                      <p:cBhvr>
                                        <p:cTn id="67" dur="500" fill="hold"/>
                                        <p:tgtEl>
                                          <p:spTgt spid="142"/>
                                        </p:tgtEl>
                                        <p:attrNameLst>
                                          <p:attrName>ppt_w</p:attrName>
                                        </p:attrNameLst>
                                      </p:cBhvr>
                                      <p:tavLst>
                                        <p:tav tm="0">
                                          <p:val>
                                            <p:fltVal val="0"/>
                                          </p:val>
                                        </p:tav>
                                        <p:tav tm="100000">
                                          <p:val>
                                            <p:strVal val="#ppt_w"/>
                                          </p:val>
                                        </p:tav>
                                      </p:tavLst>
                                    </p:anim>
                                    <p:anim calcmode="lin" valueType="num">
                                      <p:cBhvr>
                                        <p:cTn id="68" dur="500" fill="hold"/>
                                        <p:tgtEl>
                                          <p:spTgt spid="142"/>
                                        </p:tgtEl>
                                        <p:attrNameLst>
                                          <p:attrName>ppt_h</p:attrName>
                                        </p:attrNameLst>
                                      </p:cBhvr>
                                      <p:tavLst>
                                        <p:tav tm="0">
                                          <p:val>
                                            <p:fltVal val="0"/>
                                          </p:val>
                                        </p:tav>
                                        <p:tav tm="100000">
                                          <p:val>
                                            <p:strVal val="#ppt_h"/>
                                          </p:val>
                                        </p:tav>
                                      </p:tavLst>
                                    </p:anim>
                                    <p:animEffect transition="in" filter="fade">
                                      <p:cBhvr>
                                        <p:cTn id="69" dur="500"/>
                                        <p:tgtEl>
                                          <p:spTgt spid="142"/>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97"/>
                                        </p:tgtEl>
                                        <p:attrNameLst>
                                          <p:attrName>style.visibility</p:attrName>
                                        </p:attrNameLst>
                                      </p:cBhvr>
                                      <p:to>
                                        <p:strVal val="visible"/>
                                      </p:to>
                                    </p:set>
                                    <p:anim calcmode="lin" valueType="num">
                                      <p:cBhvr>
                                        <p:cTn id="72" dur="500" fill="hold"/>
                                        <p:tgtEl>
                                          <p:spTgt spid="97"/>
                                        </p:tgtEl>
                                        <p:attrNameLst>
                                          <p:attrName>ppt_w</p:attrName>
                                        </p:attrNameLst>
                                      </p:cBhvr>
                                      <p:tavLst>
                                        <p:tav tm="0">
                                          <p:val>
                                            <p:fltVal val="0"/>
                                          </p:val>
                                        </p:tav>
                                        <p:tav tm="100000">
                                          <p:val>
                                            <p:strVal val="#ppt_w"/>
                                          </p:val>
                                        </p:tav>
                                      </p:tavLst>
                                    </p:anim>
                                    <p:anim calcmode="lin" valueType="num">
                                      <p:cBhvr>
                                        <p:cTn id="73" dur="500" fill="hold"/>
                                        <p:tgtEl>
                                          <p:spTgt spid="97"/>
                                        </p:tgtEl>
                                        <p:attrNameLst>
                                          <p:attrName>ppt_h</p:attrName>
                                        </p:attrNameLst>
                                      </p:cBhvr>
                                      <p:tavLst>
                                        <p:tav tm="0">
                                          <p:val>
                                            <p:fltVal val="0"/>
                                          </p:val>
                                        </p:tav>
                                        <p:tav tm="100000">
                                          <p:val>
                                            <p:strVal val="#ppt_h"/>
                                          </p:val>
                                        </p:tav>
                                      </p:tavLst>
                                    </p:anim>
                                    <p:animEffect transition="in" filter="fade">
                                      <p:cBhvr>
                                        <p:cTn id="74" dur="500"/>
                                        <p:tgtEl>
                                          <p:spTgt spid="97"/>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132"/>
                                        </p:tgtEl>
                                        <p:attrNameLst>
                                          <p:attrName>style.visibility</p:attrName>
                                        </p:attrNameLst>
                                      </p:cBhvr>
                                      <p:to>
                                        <p:strVal val="visible"/>
                                      </p:to>
                                    </p:set>
                                    <p:anim calcmode="lin" valueType="num">
                                      <p:cBhvr>
                                        <p:cTn id="79" dur="500" fill="hold"/>
                                        <p:tgtEl>
                                          <p:spTgt spid="132"/>
                                        </p:tgtEl>
                                        <p:attrNameLst>
                                          <p:attrName>ppt_w</p:attrName>
                                        </p:attrNameLst>
                                      </p:cBhvr>
                                      <p:tavLst>
                                        <p:tav tm="0">
                                          <p:val>
                                            <p:fltVal val="0"/>
                                          </p:val>
                                        </p:tav>
                                        <p:tav tm="100000">
                                          <p:val>
                                            <p:strVal val="#ppt_w"/>
                                          </p:val>
                                        </p:tav>
                                      </p:tavLst>
                                    </p:anim>
                                    <p:anim calcmode="lin" valueType="num">
                                      <p:cBhvr>
                                        <p:cTn id="80" dur="500" fill="hold"/>
                                        <p:tgtEl>
                                          <p:spTgt spid="132"/>
                                        </p:tgtEl>
                                        <p:attrNameLst>
                                          <p:attrName>ppt_h</p:attrName>
                                        </p:attrNameLst>
                                      </p:cBhvr>
                                      <p:tavLst>
                                        <p:tav tm="0">
                                          <p:val>
                                            <p:fltVal val="0"/>
                                          </p:val>
                                        </p:tav>
                                        <p:tav tm="100000">
                                          <p:val>
                                            <p:strVal val="#ppt_h"/>
                                          </p:val>
                                        </p:tav>
                                      </p:tavLst>
                                    </p:anim>
                                    <p:animEffect transition="in" filter="fade">
                                      <p:cBhvr>
                                        <p:cTn id="81" dur="500"/>
                                        <p:tgtEl>
                                          <p:spTgt spid="132"/>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134"/>
                                        </p:tgtEl>
                                        <p:attrNameLst>
                                          <p:attrName>style.visibility</p:attrName>
                                        </p:attrNameLst>
                                      </p:cBhvr>
                                      <p:to>
                                        <p:strVal val="visible"/>
                                      </p:to>
                                    </p:set>
                                    <p:anim calcmode="lin" valueType="num">
                                      <p:cBhvr>
                                        <p:cTn id="84" dur="500" fill="hold"/>
                                        <p:tgtEl>
                                          <p:spTgt spid="134"/>
                                        </p:tgtEl>
                                        <p:attrNameLst>
                                          <p:attrName>ppt_w</p:attrName>
                                        </p:attrNameLst>
                                      </p:cBhvr>
                                      <p:tavLst>
                                        <p:tav tm="0">
                                          <p:val>
                                            <p:fltVal val="0"/>
                                          </p:val>
                                        </p:tav>
                                        <p:tav tm="100000">
                                          <p:val>
                                            <p:strVal val="#ppt_w"/>
                                          </p:val>
                                        </p:tav>
                                      </p:tavLst>
                                    </p:anim>
                                    <p:anim calcmode="lin" valueType="num">
                                      <p:cBhvr>
                                        <p:cTn id="85" dur="500" fill="hold"/>
                                        <p:tgtEl>
                                          <p:spTgt spid="134"/>
                                        </p:tgtEl>
                                        <p:attrNameLst>
                                          <p:attrName>ppt_h</p:attrName>
                                        </p:attrNameLst>
                                      </p:cBhvr>
                                      <p:tavLst>
                                        <p:tav tm="0">
                                          <p:val>
                                            <p:fltVal val="0"/>
                                          </p:val>
                                        </p:tav>
                                        <p:tav tm="100000">
                                          <p:val>
                                            <p:strVal val="#ppt_h"/>
                                          </p:val>
                                        </p:tav>
                                      </p:tavLst>
                                    </p:anim>
                                    <p:animEffect transition="in" filter="fade">
                                      <p:cBhvr>
                                        <p:cTn id="86" dur="500"/>
                                        <p:tgtEl>
                                          <p:spTgt spid="134"/>
                                        </p:tgtEl>
                                      </p:cBhvr>
                                    </p:animEffect>
                                  </p:childTnLst>
                                </p:cTn>
                              </p:par>
                              <p:par>
                                <p:cTn id="87" presetID="53" presetClass="entr" presetSubtype="16" fill="hold" grpId="0" nodeType="withEffect">
                                  <p:stCondLst>
                                    <p:cond delay="0"/>
                                  </p:stCondLst>
                                  <p:childTnLst>
                                    <p:set>
                                      <p:cBhvr>
                                        <p:cTn id="88" dur="1" fill="hold">
                                          <p:stCondLst>
                                            <p:cond delay="0"/>
                                          </p:stCondLst>
                                        </p:cTn>
                                        <p:tgtEl>
                                          <p:spTgt spid="55"/>
                                        </p:tgtEl>
                                        <p:attrNameLst>
                                          <p:attrName>style.visibility</p:attrName>
                                        </p:attrNameLst>
                                      </p:cBhvr>
                                      <p:to>
                                        <p:strVal val="visible"/>
                                      </p:to>
                                    </p:set>
                                    <p:anim calcmode="lin" valueType="num">
                                      <p:cBhvr>
                                        <p:cTn id="89" dur="500" fill="hold"/>
                                        <p:tgtEl>
                                          <p:spTgt spid="55"/>
                                        </p:tgtEl>
                                        <p:attrNameLst>
                                          <p:attrName>ppt_w</p:attrName>
                                        </p:attrNameLst>
                                      </p:cBhvr>
                                      <p:tavLst>
                                        <p:tav tm="0">
                                          <p:val>
                                            <p:fltVal val="0"/>
                                          </p:val>
                                        </p:tav>
                                        <p:tav tm="100000">
                                          <p:val>
                                            <p:strVal val="#ppt_w"/>
                                          </p:val>
                                        </p:tav>
                                      </p:tavLst>
                                    </p:anim>
                                    <p:anim calcmode="lin" valueType="num">
                                      <p:cBhvr>
                                        <p:cTn id="90" dur="500" fill="hold"/>
                                        <p:tgtEl>
                                          <p:spTgt spid="55"/>
                                        </p:tgtEl>
                                        <p:attrNameLst>
                                          <p:attrName>ppt_h</p:attrName>
                                        </p:attrNameLst>
                                      </p:cBhvr>
                                      <p:tavLst>
                                        <p:tav tm="0">
                                          <p:val>
                                            <p:fltVal val="0"/>
                                          </p:val>
                                        </p:tav>
                                        <p:tav tm="100000">
                                          <p:val>
                                            <p:strVal val="#ppt_h"/>
                                          </p:val>
                                        </p:tav>
                                      </p:tavLst>
                                    </p:anim>
                                    <p:animEffect transition="in" filter="fade">
                                      <p:cBhvr>
                                        <p:cTn id="91" dur="500"/>
                                        <p:tgtEl>
                                          <p:spTgt spid="55"/>
                                        </p:tgtEl>
                                      </p:cBhvr>
                                    </p:animEffect>
                                  </p:childTnLst>
                                </p:cTn>
                              </p:par>
                              <p:par>
                                <p:cTn id="92" presetID="53" presetClass="entr" presetSubtype="16" fill="hold" grpId="0" nodeType="withEffect">
                                  <p:stCondLst>
                                    <p:cond delay="0"/>
                                  </p:stCondLst>
                                  <p:childTnLst>
                                    <p:set>
                                      <p:cBhvr>
                                        <p:cTn id="93" dur="1" fill="hold">
                                          <p:stCondLst>
                                            <p:cond delay="0"/>
                                          </p:stCondLst>
                                        </p:cTn>
                                        <p:tgtEl>
                                          <p:spTgt spid="56"/>
                                        </p:tgtEl>
                                        <p:attrNameLst>
                                          <p:attrName>style.visibility</p:attrName>
                                        </p:attrNameLst>
                                      </p:cBhvr>
                                      <p:to>
                                        <p:strVal val="visible"/>
                                      </p:to>
                                    </p:set>
                                    <p:anim calcmode="lin" valueType="num">
                                      <p:cBhvr>
                                        <p:cTn id="94" dur="500" fill="hold"/>
                                        <p:tgtEl>
                                          <p:spTgt spid="56"/>
                                        </p:tgtEl>
                                        <p:attrNameLst>
                                          <p:attrName>ppt_w</p:attrName>
                                        </p:attrNameLst>
                                      </p:cBhvr>
                                      <p:tavLst>
                                        <p:tav tm="0">
                                          <p:val>
                                            <p:fltVal val="0"/>
                                          </p:val>
                                        </p:tav>
                                        <p:tav tm="100000">
                                          <p:val>
                                            <p:strVal val="#ppt_w"/>
                                          </p:val>
                                        </p:tav>
                                      </p:tavLst>
                                    </p:anim>
                                    <p:anim calcmode="lin" valueType="num">
                                      <p:cBhvr>
                                        <p:cTn id="95" dur="500" fill="hold"/>
                                        <p:tgtEl>
                                          <p:spTgt spid="56"/>
                                        </p:tgtEl>
                                        <p:attrNameLst>
                                          <p:attrName>ppt_h</p:attrName>
                                        </p:attrNameLst>
                                      </p:cBhvr>
                                      <p:tavLst>
                                        <p:tav tm="0">
                                          <p:val>
                                            <p:fltVal val="0"/>
                                          </p:val>
                                        </p:tav>
                                        <p:tav tm="100000">
                                          <p:val>
                                            <p:strVal val="#ppt_h"/>
                                          </p:val>
                                        </p:tav>
                                      </p:tavLst>
                                    </p:anim>
                                    <p:animEffect transition="in" filter="fade">
                                      <p:cBhvr>
                                        <p:cTn id="96" dur="500"/>
                                        <p:tgtEl>
                                          <p:spTgt spid="56"/>
                                        </p:tgtEl>
                                      </p:cBhvr>
                                    </p:animEffect>
                                  </p:childTnLst>
                                </p:cTn>
                              </p:par>
                              <p:par>
                                <p:cTn id="97" presetID="53" presetClass="entr" presetSubtype="16" fill="hold" grpId="0" nodeType="withEffect">
                                  <p:stCondLst>
                                    <p:cond delay="0"/>
                                  </p:stCondLst>
                                  <p:childTnLst>
                                    <p:set>
                                      <p:cBhvr>
                                        <p:cTn id="98" dur="1" fill="hold">
                                          <p:stCondLst>
                                            <p:cond delay="0"/>
                                          </p:stCondLst>
                                        </p:cTn>
                                        <p:tgtEl>
                                          <p:spTgt spid="93"/>
                                        </p:tgtEl>
                                        <p:attrNameLst>
                                          <p:attrName>style.visibility</p:attrName>
                                        </p:attrNameLst>
                                      </p:cBhvr>
                                      <p:to>
                                        <p:strVal val="visible"/>
                                      </p:to>
                                    </p:set>
                                    <p:anim calcmode="lin" valueType="num">
                                      <p:cBhvr>
                                        <p:cTn id="99" dur="500" fill="hold"/>
                                        <p:tgtEl>
                                          <p:spTgt spid="93"/>
                                        </p:tgtEl>
                                        <p:attrNameLst>
                                          <p:attrName>ppt_w</p:attrName>
                                        </p:attrNameLst>
                                      </p:cBhvr>
                                      <p:tavLst>
                                        <p:tav tm="0">
                                          <p:val>
                                            <p:fltVal val="0"/>
                                          </p:val>
                                        </p:tav>
                                        <p:tav tm="100000">
                                          <p:val>
                                            <p:strVal val="#ppt_w"/>
                                          </p:val>
                                        </p:tav>
                                      </p:tavLst>
                                    </p:anim>
                                    <p:anim calcmode="lin" valueType="num">
                                      <p:cBhvr>
                                        <p:cTn id="100" dur="500" fill="hold"/>
                                        <p:tgtEl>
                                          <p:spTgt spid="93"/>
                                        </p:tgtEl>
                                        <p:attrNameLst>
                                          <p:attrName>ppt_h</p:attrName>
                                        </p:attrNameLst>
                                      </p:cBhvr>
                                      <p:tavLst>
                                        <p:tav tm="0">
                                          <p:val>
                                            <p:fltVal val="0"/>
                                          </p:val>
                                        </p:tav>
                                        <p:tav tm="100000">
                                          <p:val>
                                            <p:strVal val="#ppt_h"/>
                                          </p:val>
                                        </p:tav>
                                      </p:tavLst>
                                    </p:anim>
                                    <p:animEffect transition="in" filter="fade">
                                      <p:cBhvr>
                                        <p:cTn id="101" dur="500"/>
                                        <p:tgtEl>
                                          <p:spTgt spid="93"/>
                                        </p:tgtEl>
                                      </p:cBhvr>
                                    </p:animEffect>
                                  </p:childTnLst>
                                </p:cTn>
                              </p:par>
                              <p:par>
                                <p:cTn id="102" presetID="53" presetClass="entr" presetSubtype="16" fill="hold" grpId="0" nodeType="withEffect">
                                  <p:stCondLst>
                                    <p:cond delay="0"/>
                                  </p:stCondLst>
                                  <p:childTnLst>
                                    <p:set>
                                      <p:cBhvr>
                                        <p:cTn id="103" dur="1" fill="hold">
                                          <p:stCondLst>
                                            <p:cond delay="0"/>
                                          </p:stCondLst>
                                        </p:cTn>
                                        <p:tgtEl>
                                          <p:spTgt spid="92"/>
                                        </p:tgtEl>
                                        <p:attrNameLst>
                                          <p:attrName>style.visibility</p:attrName>
                                        </p:attrNameLst>
                                      </p:cBhvr>
                                      <p:to>
                                        <p:strVal val="visible"/>
                                      </p:to>
                                    </p:set>
                                    <p:anim calcmode="lin" valueType="num">
                                      <p:cBhvr>
                                        <p:cTn id="104" dur="500" fill="hold"/>
                                        <p:tgtEl>
                                          <p:spTgt spid="92"/>
                                        </p:tgtEl>
                                        <p:attrNameLst>
                                          <p:attrName>ppt_w</p:attrName>
                                        </p:attrNameLst>
                                      </p:cBhvr>
                                      <p:tavLst>
                                        <p:tav tm="0">
                                          <p:val>
                                            <p:fltVal val="0"/>
                                          </p:val>
                                        </p:tav>
                                        <p:tav tm="100000">
                                          <p:val>
                                            <p:strVal val="#ppt_w"/>
                                          </p:val>
                                        </p:tav>
                                      </p:tavLst>
                                    </p:anim>
                                    <p:anim calcmode="lin" valueType="num">
                                      <p:cBhvr>
                                        <p:cTn id="105" dur="500" fill="hold"/>
                                        <p:tgtEl>
                                          <p:spTgt spid="92"/>
                                        </p:tgtEl>
                                        <p:attrNameLst>
                                          <p:attrName>ppt_h</p:attrName>
                                        </p:attrNameLst>
                                      </p:cBhvr>
                                      <p:tavLst>
                                        <p:tav tm="0">
                                          <p:val>
                                            <p:fltVal val="0"/>
                                          </p:val>
                                        </p:tav>
                                        <p:tav tm="100000">
                                          <p:val>
                                            <p:strVal val="#ppt_h"/>
                                          </p:val>
                                        </p:tav>
                                      </p:tavLst>
                                    </p:anim>
                                    <p:animEffect transition="in" filter="fade">
                                      <p:cBhvr>
                                        <p:cTn id="106" dur="500"/>
                                        <p:tgtEl>
                                          <p:spTgt spid="92"/>
                                        </p:tgtEl>
                                      </p:cBhvr>
                                    </p:animEffect>
                                  </p:childTnLst>
                                </p:cTn>
                              </p:par>
                              <p:par>
                                <p:cTn id="107" presetID="53" presetClass="entr" presetSubtype="16" fill="hold" grpId="0" nodeType="withEffect">
                                  <p:stCondLst>
                                    <p:cond delay="0"/>
                                  </p:stCondLst>
                                  <p:childTnLst>
                                    <p:set>
                                      <p:cBhvr>
                                        <p:cTn id="108" dur="1" fill="hold">
                                          <p:stCondLst>
                                            <p:cond delay="0"/>
                                          </p:stCondLst>
                                        </p:cTn>
                                        <p:tgtEl>
                                          <p:spTgt spid="54"/>
                                        </p:tgtEl>
                                        <p:attrNameLst>
                                          <p:attrName>style.visibility</p:attrName>
                                        </p:attrNameLst>
                                      </p:cBhvr>
                                      <p:to>
                                        <p:strVal val="visible"/>
                                      </p:to>
                                    </p:set>
                                    <p:anim calcmode="lin" valueType="num">
                                      <p:cBhvr>
                                        <p:cTn id="109" dur="500" fill="hold"/>
                                        <p:tgtEl>
                                          <p:spTgt spid="54"/>
                                        </p:tgtEl>
                                        <p:attrNameLst>
                                          <p:attrName>ppt_w</p:attrName>
                                        </p:attrNameLst>
                                      </p:cBhvr>
                                      <p:tavLst>
                                        <p:tav tm="0">
                                          <p:val>
                                            <p:fltVal val="0"/>
                                          </p:val>
                                        </p:tav>
                                        <p:tav tm="100000">
                                          <p:val>
                                            <p:strVal val="#ppt_w"/>
                                          </p:val>
                                        </p:tav>
                                      </p:tavLst>
                                    </p:anim>
                                    <p:anim calcmode="lin" valueType="num">
                                      <p:cBhvr>
                                        <p:cTn id="110" dur="500" fill="hold"/>
                                        <p:tgtEl>
                                          <p:spTgt spid="54"/>
                                        </p:tgtEl>
                                        <p:attrNameLst>
                                          <p:attrName>ppt_h</p:attrName>
                                        </p:attrNameLst>
                                      </p:cBhvr>
                                      <p:tavLst>
                                        <p:tav tm="0">
                                          <p:val>
                                            <p:fltVal val="0"/>
                                          </p:val>
                                        </p:tav>
                                        <p:tav tm="100000">
                                          <p:val>
                                            <p:strVal val="#ppt_h"/>
                                          </p:val>
                                        </p:tav>
                                      </p:tavLst>
                                    </p:anim>
                                    <p:animEffect transition="in" filter="fade">
                                      <p:cBhvr>
                                        <p:cTn id="111" dur="500"/>
                                        <p:tgtEl>
                                          <p:spTgt spid="54"/>
                                        </p:tgtEl>
                                      </p:cBhvr>
                                    </p:animEffect>
                                  </p:childTnLst>
                                </p:cTn>
                              </p:par>
                              <p:par>
                                <p:cTn id="112" presetID="53" presetClass="entr" presetSubtype="16" fill="hold" grpId="0" nodeType="withEffect">
                                  <p:stCondLst>
                                    <p:cond delay="0"/>
                                  </p:stCondLst>
                                  <p:childTnLst>
                                    <p:set>
                                      <p:cBhvr>
                                        <p:cTn id="113" dur="1" fill="hold">
                                          <p:stCondLst>
                                            <p:cond delay="0"/>
                                          </p:stCondLst>
                                        </p:cTn>
                                        <p:tgtEl>
                                          <p:spTgt spid="53"/>
                                        </p:tgtEl>
                                        <p:attrNameLst>
                                          <p:attrName>style.visibility</p:attrName>
                                        </p:attrNameLst>
                                      </p:cBhvr>
                                      <p:to>
                                        <p:strVal val="visible"/>
                                      </p:to>
                                    </p:set>
                                    <p:anim calcmode="lin" valueType="num">
                                      <p:cBhvr>
                                        <p:cTn id="114" dur="500" fill="hold"/>
                                        <p:tgtEl>
                                          <p:spTgt spid="53"/>
                                        </p:tgtEl>
                                        <p:attrNameLst>
                                          <p:attrName>ppt_w</p:attrName>
                                        </p:attrNameLst>
                                      </p:cBhvr>
                                      <p:tavLst>
                                        <p:tav tm="0">
                                          <p:val>
                                            <p:fltVal val="0"/>
                                          </p:val>
                                        </p:tav>
                                        <p:tav tm="100000">
                                          <p:val>
                                            <p:strVal val="#ppt_w"/>
                                          </p:val>
                                        </p:tav>
                                      </p:tavLst>
                                    </p:anim>
                                    <p:anim calcmode="lin" valueType="num">
                                      <p:cBhvr>
                                        <p:cTn id="115" dur="500" fill="hold"/>
                                        <p:tgtEl>
                                          <p:spTgt spid="53"/>
                                        </p:tgtEl>
                                        <p:attrNameLst>
                                          <p:attrName>ppt_h</p:attrName>
                                        </p:attrNameLst>
                                      </p:cBhvr>
                                      <p:tavLst>
                                        <p:tav tm="0">
                                          <p:val>
                                            <p:fltVal val="0"/>
                                          </p:val>
                                        </p:tav>
                                        <p:tav tm="100000">
                                          <p:val>
                                            <p:strVal val="#ppt_h"/>
                                          </p:val>
                                        </p:tav>
                                      </p:tavLst>
                                    </p:anim>
                                    <p:animEffect transition="in" filter="fade">
                                      <p:cBhvr>
                                        <p:cTn id="116" dur="500"/>
                                        <p:tgtEl>
                                          <p:spTgt spid="53"/>
                                        </p:tgtEl>
                                      </p:cBhvr>
                                    </p:animEffect>
                                  </p:childTnLst>
                                </p:cTn>
                              </p:par>
                              <p:par>
                                <p:cTn id="117" presetID="53" presetClass="entr" presetSubtype="16" fill="hold" grpId="0" nodeType="withEffect">
                                  <p:stCondLst>
                                    <p:cond delay="0"/>
                                  </p:stCondLst>
                                  <p:childTnLst>
                                    <p:set>
                                      <p:cBhvr>
                                        <p:cTn id="118" dur="1" fill="hold">
                                          <p:stCondLst>
                                            <p:cond delay="0"/>
                                          </p:stCondLst>
                                        </p:cTn>
                                        <p:tgtEl>
                                          <p:spTgt spid="128"/>
                                        </p:tgtEl>
                                        <p:attrNameLst>
                                          <p:attrName>style.visibility</p:attrName>
                                        </p:attrNameLst>
                                      </p:cBhvr>
                                      <p:to>
                                        <p:strVal val="visible"/>
                                      </p:to>
                                    </p:set>
                                    <p:anim calcmode="lin" valueType="num">
                                      <p:cBhvr>
                                        <p:cTn id="119" dur="500" fill="hold"/>
                                        <p:tgtEl>
                                          <p:spTgt spid="128"/>
                                        </p:tgtEl>
                                        <p:attrNameLst>
                                          <p:attrName>ppt_w</p:attrName>
                                        </p:attrNameLst>
                                      </p:cBhvr>
                                      <p:tavLst>
                                        <p:tav tm="0">
                                          <p:val>
                                            <p:fltVal val="0"/>
                                          </p:val>
                                        </p:tav>
                                        <p:tav tm="100000">
                                          <p:val>
                                            <p:strVal val="#ppt_w"/>
                                          </p:val>
                                        </p:tav>
                                      </p:tavLst>
                                    </p:anim>
                                    <p:anim calcmode="lin" valueType="num">
                                      <p:cBhvr>
                                        <p:cTn id="120" dur="500" fill="hold"/>
                                        <p:tgtEl>
                                          <p:spTgt spid="128"/>
                                        </p:tgtEl>
                                        <p:attrNameLst>
                                          <p:attrName>ppt_h</p:attrName>
                                        </p:attrNameLst>
                                      </p:cBhvr>
                                      <p:tavLst>
                                        <p:tav tm="0">
                                          <p:val>
                                            <p:fltVal val="0"/>
                                          </p:val>
                                        </p:tav>
                                        <p:tav tm="100000">
                                          <p:val>
                                            <p:strVal val="#ppt_h"/>
                                          </p:val>
                                        </p:tav>
                                      </p:tavLst>
                                    </p:anim>
                                    <p:animEffect transition="in" filter="fade">
                                      <p:cBhvr>
                                        <p:cTn id="121" dur="500"/>
                                        <p:tgtEl>
                                          <p:spTgt spid="128"/>
                                        </p:tgtEl>
                                      </p:cBhvr>
                                    </p:animEffect>
                                  </p:childTnLst>
                                </p:cTn>
                              </p:par>
                              <p:par>
                                <p:cTn id="122" presetID="53" presetClass="entr" presetSubtype="16" fill="hold" grpId="0" nodeType="withEffect">
                                  <p:stCondLst>
                                    <p:cond delay="0"/>
                                  </p:stCondLst>
                                  <p:childTnLst>
                                    <p:set>
                                      <p:cBhvr>
                                        <p:cTn id="123" dur="1" fill="hold">
                                          <p:stCondLst>
                                            <p:cond delay="0"/>
                                          </p:stCondLst>
                                        </p:cTn>
                                        <p:tgtEl>
                                          <p:spTgt spid="127"/>
                                        </p:tgtEl>
                                        <p:attrNameLst>
                                          <p:attrName>style.visibility</p:attrName>
                                        </p:attrNameLst>
                                      </p:cBhvr>
                                      <p:to>
                                        <p:strVal val="visible"/>
                                      </p:to>
                                    </p:set>
                                    <p:anim calcmode="lin" valueType="num">
                                      <p:cBhvr>
                                        <p:cTn id="124" dur="500" fill="hold"/>
                                        <p:tgtEl>
                                          <p:spTgt spid="127"/>
                                        </p:tgtEl>
                                        <p:attrNameLst>
                                          <p:attrName>ppt_w</p:attrName>
                                        </p:attrNameLst>
                                      </p:cBhvr>
                                      <p:tavLst>
                                        <p:tav tm="0">
                                          <p:val>
                                            <p:fltVal val="0"/>
                                          </p:val>
                                        </p:tav>
                                        <p:tav tm="100000">
                                          <p:val>
                                            <p:strVal val="#ppt_w"/>
                                          </p:val>
                                        </p:tav>
                                      </p:tavLst>
                                    </p:anim>
                                    <p:anim calcmode="lin" valueType="num">
                                      <p:cBhvr>
                                        <p:cTn id="125" dur="500" fill="hold"/>
                                        <p:tgtEl>
                                          <p:spTgt spid="127"/>
                                        </p:tgtEl>
                                        <p:attrNameLst>
                                          <p:attrName>ppt_h</p:attrName>
                                        </p:attrNameLst>
                                      </p:cBhvr>
                                      <p:tavLst>
                                        <p:tav tm="0">
                                          <p:val>
                                            <p:fltVal val="0"/>
                                          </p:val>
                                        </p:tav>
                                        <p:tav tm="100000">
                                          <p:val>
                                            <p:strVal val="#ppt_h"/>
                                          </p:val>
                                        </p:tav>
                                      </p:tavLst>
                                    </p:anim>
                                    <p:animEffect transition="in" filter="fade">
                                      <p:cBhvr>
                                        <p:cTn id="126" dur="500"/>
                                        <p:tgtEl>
                                          <p:spTgt spid="127"/>
                                        </p:tgtEl>
                                      </p:cBhvr>
                                    </p:animEffect>
                                  </p:childTnLst>
                                </p:cTn>
                              </p:par>
                            </p:childTnLst>
                          </p:cTn>
                        </p:par>
                        <p:par>
                          <p:cTn id="127" fill="hold">
                            <p:stCondLst>
                              <p:cond delay="500"/>
                            </p:stCondLst>
                            <p:childTnLst>
                              <p:par>
                                <p:cTn id="128" presetID="53" presetClass="entr" presetSubtype="16" fill="hold" grpId="0" nodeType="afterEffect">
                                  <p:stCondLst>
                                    <p:cond delay="0"/>
                                  </p:stCondLst>
                                  <p:childTnLst>
                                    <p:set>
                                      <p:cBhvr>
                                        <p:cTn id="129" dur="1" fill="hold">
                                          <p:stCondLst>
                                            <p:cond delay="0"/>
                                          </p:stCondLst>
                                        </p:cTn>
                                        <p:tgtEl>
                                          <p:spTgt spid="99"/>
                                        </p:tgtEl>
                                        <p:attrNameLst>
                                          <p:attrName>style.visibility</p:attrName>
                                        </p:attrNameLst>
                                      </p:cBhvr>
                                      <p:to>
                                        <p:strVal val="visible"/>
                                      </p:to>
                                    </p:set>
                                    <p:anim calcmode="lin" valueType="num">
                                      <p:cBhvr>
                                        <p:cTn id="130" dur="500" fill="hold"/>
                                        <p:tgtEl>
                                          <p:spTgt spid="99"/>
                                        </p:tgtEl>
                                        <p:attrNameLst>
                                          <p:attrName>ppt_w</p:attrName>
                                        </p:attrNameLst>
                                      </p:cBhvr>
                                      <p:tavLst>
                                        <p:tav tm="0">
                                          <p:val>
                                            <p:fltVal val="0"/>
                                          </p:val>
                                        </p:tav>
                                        <p:tav tm="100000">
                                          <p:val>
                                            <p:strVal val="#ppt_w"/>
                                          </p:val>
                                        </p:tav>
                                      </p:tavLst>
                                    </p:anim>
                                    <p:anim calcmode="lin" valueType="num">
                                      <p:cBhvr>
                                        <p:cTn id="131" dur="500" fill="hold"/>
                                        <p:tgtEl>
                                          <p:spTgt spid="99"/>
                                        </p:tgtEl>
                                        <p:attrNameLst>
                                          <p:attrName>ppt_h</p:attrName>
                                        </p:attrNameLst>
                                      </p:cBhvr>
                                      <p:tavLst>
                                        <p:tav tm="0">
                                          <p:val>
                                            <p:fltVal val="0"/>
                                          </p:val>
                                        </p:tav>
                                        <p:tav tm="100000">
                                          <p:val>
                                            <p:strVal val="#ppt_h"/>
                                          </p:val>
                                        </p:tav>
                                      </p:tavLst>
                                    </p:anim>
                                    <p:animEffect transition="in" filter="fade">
                                      <p:cBhvr>
                                        <p:cTn id="132" dur="500"/>
                                        <p:tgtEl>
                                          <p:spTgt spid="99"/>
                                        </p:tgtEl>
                                      </p:cBhvr>
                                    </p:animEffect>
                                  </p:childTnLst>
                                </p:cTn>
                              </p:par>
                              <p:par>
                                <p:cTn id="133" presetID="53" presetClass="entr" presetSubtype="16" fill="hold" grpId="0" nodeType="withEffect">
                                  <p:stCondLst>
                                    <p:cond delay="0"/>
                                  </p:stCondLst>
                                  <p:childTnLst>
                                    <p:set>
                                      <p:cBhvr>
                                        <p:cTn id="134" dur="1" fill="hold">
                                          <p:stCondLst>
                                            <p:cond delay="0"/>
                                          </p:stCondLst>
                                        </p:cTn>
                                        <p:tgtEl>
                                          <p:spTgt spid="98"/>
                                        </p:tgtEl>
                                        <p:attrNameLst>
                                          <p:attrName>style.visibility</p:attrName>
                                        </p:attrNameLst>
                                      </p:cBhvr>
                                      <p:to>
                                        <p:strVal val="visible"/>
                                      </p:to>
                                    </p:set>
                                    <p:anim calcmode="lin" valueType="num">
                                      <p:cBhvr>
                                        <p:cTn id="135" dur="500" fill="hold"/>
                                        <p:tgtEl>
                                          <p:spTgt spid="98"/>
                                        </p:tgtEl>
                                        <p:attrNameLst>
                                          <p:attrName>ppt_w</p:attrName>
                                        </p:attrNameLst>
                                      </p:cBhvr>
                                      <p:tavLst>
                                        <p:tav tm="0">
                                          <p:val>
                                            <p:fltVal val="0"/>
                                          </p:val>
                                        </p:tav>
                                        <p:tav tm="100000">
                                          <p:val>
                                            <p:strVal val="#ppt_w"/>
                                          </p:val>
                                        </p:tav>
                                      </p:tavLst>
                                    </p:anim>
                                    <p:anim calcmode="lin" valueType="num">
                                      <p:cBhvr>
                                        <p:cTn id="136" dur="500" fill="hold"/>
                                        <p:tgtEl>
                                          <p:spTgt spid="98"/>
                                        </p:tgtEl>
                                        <p:attrNameLst>
                                          <p:attrName>ppt_h</p:attrName>
                                        </p:attrNameLst>
                                      </p:cBhvr>
                                      <p:tavLst>
                                        <p:tav tm="0">
                                          <p:val>
                                            <p:fltVal val="0"/>
                                          </p:val>
                                        </p:tav>
                                        <p:tav tm="100000">
                                          <p:val>
                                            <p:strVal val="#ppt_h"/>
                                          </p:val>
                                        </p:tav>
                                      </p:tavLst>
                                    </p:anim>
                                    <p:animEffect transition="in" filter="fade">
                                      <p:cBhvr>
                                        <p:cTn id="137" dur="500"/>
                                        <p:tgtEl>
                                          <p:spTgt spid="98"/>
                                        </p:tgtEl>
                                      </p:cBhvr>
                                    </p:animEffect>
                                  </p:childTnLst>
                                </p:cTn>
                              </p:par>
                              <p:par>
                                <p:cTn id="138" presetID="53" presetClass="entr" presetSubtype="16" fill="hold" grpId="0" nodeType="withEffect">
                                  <p:stCondLst>
                                    <p:cond delay="0"/>
                                  </p:stCondLst>
                                  <p:childTnLst>
                                    <p:set>
                                      <p:cBhvr>
                                        <p:cTn id="139" dur="1" fill="hold">
                                          <p:stCondLst>
                                            <p:cond delay="0"/>
                                          </p:stCondLst>
                                        </p:cTn>
                                        <p:tgtEl>
                                          <p:spTgt spid="100"/>
                                        </p:tgtEl>
                                        <p:attrNameLst>
                                          <p:attrName>style.visibility</p:attrName>
                                        </p:attrNameLst>
                                      </p:cBhvr>
                                      <p:to>
                                        <p:strVal val="visible"/>
                                      </p:to>
                                    </p:set>
                                    <p:anim calcmode="lin" valueType="num">
                                      <p:cBhvr>
                                        <p:cTn id="140" dur="500" fill="hold"/>
                                        <p:tgtEl>
                                          <p:spTgt spid="100"/>
                                        </p:tgtEl>
                                        <p:attrNameLst>
                                          <p:attrName>ppt_w</p:attrName>
                                        </p:attrNameLst>
                                      </p:cBhvr>
                                      <p:tavLst>
                                        <p:tav tm="0">
                                          <p:val>
                                            <p:fltVal val="0"/>
                                          </p:val>
                                        </p:tav>
                                        <p:tav tm="100000">
                                          <p:val>
                                            <p:strVal val="#ppt_w"/>
                                          </p:val>
                                        </p:tav>
                                      </p:tavLst>
                                    </p:anim>
                                    <p:anim calcmode="lin" valueType="num">
                                      <p:cBhvr>
                                        <p:cTn id="141" dur="500" fill="hold"/>
                                        <p:tgtEl>
                                          <p:spTgt spid="100"/>
                                        </p:tgtEl>
                                        <p:attrNameLst>
                                          <p:attrName>ppt_h</p:attrName>
                                        </p:attrNameLst>
                                      </p:cBhvr>
                                      <p:tavLst>
                                        <p:tav tm="0">
                                          <p:val>
                                            <p:fltVal val="0"/>
                                          </p:val>
                                        </p:tav>
                                        <p:tav tm="100000">
                                          <p:val>
                                            <p:strVal val="#ppt_h"/>
                                          </p:val>
                                        </p:tav>
                                      </p:tavLst>
                                    </p:anim>
                                    <p:animEffect transition="in" filter="fade">
                                      <p:cBhvr>
                                        <p:cTn id="142" dur="500"/>
                                        <p:tgtEl>
                                          <p:spTgt spid="100"/>
                                        </p:tgtEl>
                                      </p:cBhvr>
                                    </p:animEffect>
                                  </p:childTnLst>
                                </p:cTn>
                              </p:par>
                              <p:par>
                                <p:cTn id="143" presetID="53" presetClass="entr" presetSubtype="16" fill="hold" grpId="0" nodeType="withEffect">
                                  <p:stCondLst>
                                    <p:cond delay="0"/>
                                  </p:stCondLst>
                                  <p:childTnLst>
                                    <p:set>
                                      <p:cBhvr>
                                        <p:cTn id="144" dur="1" fill="hold">
                                          <p:stCondLst>
                                            <p:cond delay="0"/>
                                          </p:stCondLst>
                                        </p:cTn>
                                        <p:tgtEl>
                                          <p:spTgt spid="101"/>
                                        </p:tgtEl>
                                        <p:attrNameLst>
                                          <p:attrName>style.visibility</p:attrName>
                                        </p:attrNameLst>
                                      </p:cBhvr>
                                      <p:to>
                                        <p:strVal val="visible"/>
                                      </p:to>
                                    </p:set>
                                    <p:anim calcmode="lin" valueType="num">
                                      <p:cBhvr>
                                        <p:cTn id="145" dur="500" fill="hold"/>
                                        <p:tgtEl>
                                          <p:spTgt spid="101"/>
                                        </p:tgtEl>
                                        <p:attrNameLst>
                                          <p:attrName>ppt_w</p:attrName>
                                        </p:attrNameLst>
                                      </p:cBhvr>
                                      <p:tavLst>
                                        <p:tav tm="0">
                                          <p:val>
                                            <p:fltVal val="0"/>
                                          </p:val>
                                        </p:tav>
                                        <p:tav tm="100000">
                                          <p:val>
                                            <p:strVal val="#ppt_w"/>
                                          </p:val>
                                        </p:tav>
                                      </p:tavLst>
                                    </p:anim>
                                    <p:anim calcmode="lin" valueType="num">
                                      <p:cBhvr>
                                        <p:cTn id="146" dur="500" fill="hold"/>
                                        <p:tgtEl>
                                          <p:spTgt spid="101"/>
                                        </p:tgtEl>
                                        <p:attrNameLst>
                                          <p:attrName>ppt_h</p:attrName>
                                        </p:attrNameLst>
                                      </p:cBhvr>
                                      <p:tavLst>
                                        <p:tav tm="0">
                                          <p:val>
                                            <p:fltVal val="0"/>
                                          </p:val>
                                        </p:tav>
                                        <p:tav tm="100000">
                                          <p:val>
                                            <p:strVal val="#ppt_h"/>
                                          </p:val>
                                        </p:tav>
                                      </p:tavLst>
                                    </p:anim>
                                    <p:animEffect transition="in" filter="fade">
                                      <p:cBhvr>
                                        <p:cTn id="147" dur="500"/>
                                        <p:tgtEl>
                                          <p:spTgt spid="101"/>
                                        </p:tgtEl>
                                      </p:cBhvr>
                                    </p:animEffect>
                                  </p:childTnLst>
                                </p:cTn>
                              </p:par>
                              <p:par>
                                <p:cTn id="148" presetID="53" presetClass="entr" presetSubtype="16" fill="hold" grpId="0" nodeType="withEffect">
                                  <p:stCondLst>
                                    <p:cond delay="0"/>
                                  </p:stCondLst>
                                  <p:childTnLst>
                                    <p:set>
                                      <p:cBhvr>
                                        <p:cTn id="149" dur="1" fill="hold">
                                          <p:stCondLst>
                                            <p:cond delay="0"/>
                                          </p:stCondLst>
                                        </p:cTn>
                                        <p:tgtEl>
                                          <p:spTgt spid="104"/>
                                        </p:tgtEl>
                                        <p:attrNameLst>
                                          <p:attrName>style.visibility</p:attrName>
                                        </p:attrNameLst>
                                      </p:cBhvr>
                                      <p:to>
                                        <p:strVal val="visible"/>
                                      </p:to>
                                    </p:set>
                                    <p:anim calcmode="lin" valueType="num">
                                      <p:cBhvr>
                                        <p:cTn id="150" dur="500" fill="hold"/>
                                        <p:tgtEl>
                                          <p:spTgt spid="104"/>
                                        </p:tgtEl>
                                        <p:attrNameLst>
                                          <p:attrName>ppt_w</p:attrName>
                                        </p:attrNameLst>
                                      </p:cBhvr>
                                      <p:tavLst>
                                        <p:tav tm="0">
                                          <p:val>
                                            <p:fltVal val="0"/>
                                          </p:val>
                                        </p:tav>
                                        <p:tav tm="100000">
                                          <p:val>
                                            <p:strVal val="#ppt_w"/>
                                          </p:val>
                                        </p:tav>
                                      </p:tavLst>
                                    </p:anim>
                                    <p:anim calcmode="lin" valueType="num">
                                      <p:cBhvr>
                                        <p:cTn id="151" dur="500" fill="hold"/>
                                        <p:tgtEl>
                                          <p:spTgt spid="104"/>
                                        </p:tgtEl>
                                        <p:attrNameLst>
                                          <p:attrName>ppt_h</p:attrName>
                                        </p:attrNameLst>
                                      </p:cBhvr>
                                      <p:tavLst>
                                        <p:tav tm="0">
                                          <p:val>
                                            <p:fltVal val="0"/>
                                          </p:val>
                                        </p:tav>
                                        <p:tav tm="100000">
                                          <p:val>
                                            <p:strVal val="#ppt_h"/>
                                          </p:val>
                                        </p:tav>
                                      </p:tavLst>
                                    </p:anim>
                                    <p:animEffect transition="in" filter="fade">
                                      <p:cBhvr>
                                        <p:cTn id="152" dur="500"/>
                                        <p:tgtEl>
                                          <p:spTgt spid="104"/>
                                        </p:tgtEl>
                                      </p:cBhvr>
                                    </p:animEffect>
                                  </p:childTnLst>
                                </p:cTn>
                              </p:par>
                              <p:par>
                                <p:cTn id="153" presetID="53" presetClass="entr" presetSubtype="16" fill="hold" grpId="0" nodeType="withEffect">
                                  <p:stCondLst>
                                    <p:cond delay="0"/>
                                  </p:stCondLst>
                                  <p:childTnLst>
                                    <p:set>
                                      <p:cBhvr>
                                        <p:cTn id="154" dur="1" fill="hold">
                                          <p:stCondLst>
                                            <p:cond delay="0"/>
                                          </p:stCondLst>
                                        </p:cTn>
                                        <p:tgtEl>
                                          <p:spTgt spid="102"/>
                                        </p:tgtEl>
                                        <p:attrNameLst>
                                          <p:attrName>style.visibility</p:attrName>
                                        </p:attrNameLst>
                                      </p:cBhvr>
                                      <p:to>
                                        <p:strVal val="visible"/>
                                      </p:to>
                                    </p:set>
                                    <p:anim calcmode="lin" valueType="num">
                                      <p:cBhvr>
                                        <p:cTn id="155" dur="500" fill="hold"/>
                                        <p:tgtEl>
                                          <p:spTgt spid="102"/>
                                        </p:tgtEl>
                                        <p:attrNameLst>
                                          <p:attrName>ppt_w</p:attrName>
                                        </p:attrNameLst>
                                      </p:cBhvr>
                                      <p:tavLst>
                                        <p:tav tm="0">
                                          <p:val>
                                            <p:fltVal val="0"/>
                                          </p:val>
                                        </p:tav>
                                        <p:tav tm="100000">
                                          <p:val>
                                            <p:strVal val="#ppt_w"/>
                                          </p:val>
                                        </p:tav>
                                      </p:tavLst>
                                    </p:anim>
                                    <p:anim calcmode="lin" valueType="num">
                                      <p:cBhvr>
                                        <p:cTn id="156" dur="500" fill="hold"/>
                                        <p:tgtEl>
                                          <p:spTgt spid="102"/>
                                        </p:tgtEl>
                                        <p:attrNameLst>
                                          <p:attrName>ppt_h</p:attrName>
                                        </p:attrNameLst>
                                      </p:cBhvr>
                                      <p:tavLst>
                                        <p:tav tm="0">
                                          <p:val>
                                            <p:fltVal val="0"/>
                                          </p:val>
                                        </p:tav>
                                        <p:tav tm="100000">
                                          <p:val>
                                            <p:strVal val="#ppt_h"/>
                                          </p:val>
                                        </p:tav>
                                      </p:tavLst>
                                    </p:anim>
                                    <p:animEffect transition="in" filter="fade">
                                      <p:cBhvr>
                                        <p:cTn id="157" dur="500"/>
                                        <p:tgtEl>
                                          <p:spTgt spid="102"/>
                                        </p:tgtEl>
                                      </p:cBhvr>
                                    </p:animEffect>
                                  </p:childTnLst>
                                </p:cTn>
                              </p:par>
                              <p:par>
                                <p:cTn id="158" presetID="53" presetClass="entr" presetSubtype="16" fill="hold" grpId="0" nodeType="withEffect">
                                  <p:stCondLst>
                                    <p:cond delay="0"/>
                                  </p:stCondLst>
                                  <p:childTnLst>
                                    <p:set>
                                      <p:cBhvr>
                                        <p:cTn id="159" dur="1" fill="hold">
                                          <p:stCondLst>
                                            <p:cond delay="0"/>
                                          </p:stCondLst>
                                        </p:cTn>
                                        <p:tgtEl>
                                          <p:spTgt spid="139"/>
                                        </p:tgtEl>
                                        <p:attrNameLst>
                                          <p:attrName>style.visibility</p:attrName>
                                        </p:attrNameLst>
                                      </p:cBhvr>
                                      <p:to>
                                        <p:strVal val="visible"/>
                                      </p:to>
                                    </p:set>
                                    <p:anim calcmode="lin" valueType="num">
                                      <p:cBhvr>
                                        <p:cTn id="160" dur="500" fill="hold"/>
                                        <p:tgtEl>
                                          <p:spTgt spid="139"/>
                                        </p:tgtEl>
                                        <p:attrNameLst>
                                          <p:attrName>ppt_w</p:attrName>
                                        </p:attrNameLst>
                                      </p:cBhvr>
                                      <p:tavLst>
                                        <p:tav tm="0">
                                          <p:val>
                                            <p:fltVal val="0"/>
                                          </p:val>
                                        </p:tav>
                                        <p:tav tm="100000">
                                          <p:val>
                                            <p:strVal val="#ppt_w"/>
                                          </p:val>
                                        </p:tav>
                                      </p:tavLst>
                                    </p:anim>
                                    <p:anim calcmode="lin" valueType="num">
                                      <p:cBhvr>
                                        <p:cTn id="161" dur="500" fill="hold"/>
                                        <p:tgtEl>
                                          <p:spTgt spid="139"/>
                                        </p:tgtEl>
                                        <p:attrNameLst>
                                          <p:attrName>ppt_h</p:attrName>
                                        </p:attrNameLst>
                                      </p:cBhvr>
                                      <p:tavLst>
                                        <p:tav tm="0">
                                          <p:val>
                                            <p:fltVal val="0"/>
                                          </p:val>
                                        </p:tav>
                                        <p:tav tm="100000">
                                          <p:val>
                                            <p:strVal val="#ppt_h"/>
                                          </p:val>
                                        </p:tav>
                                      </p:tavLst>
                                    </p:anim>
                                    <p:animEffect transition="in" filter="fade">
                                      <p:cBhvr>
                                        <p:cTn id="162" dur="500"/>
                                        <p:tgtEl>
                                          <p:spTgt spid="139"/>
                                        </p:tgtEl>
                                      </p:cBhvr>
                                    </p:animEffect>
                                  </p:childTnLst>
                                </p:cTn>
                              </p:par>
                              <p:par>
                                <p:cTn id="163" presetID="53" presetClass="entr" presetSubtype="16" fill="hold" grpId="0" nodeType="withEffect">
                                  <p:stCondLst>
                                    <p:cond delay="0"/>
                                  </p:stCondLst>
                                  <p:childTnLst>
                                    <p:set>
                                      <p:cBhvr>
                                        <p:cTn id="164" dur="1" fill="hold">
                                          <p:stCondLst>
                                            <p:cond delay="0"/>
                                          </p:stCondLst>
                                        </p:cTn>
                                        <p:tgtEl>
                                          <p:spTgt spid="140"/>
                                        </p:tgtEl>
                                        <p:attrNameLst>
                                          <p:attrName>style.visibility</p:attrName>
                                        </p:attrNameLst>
                                      </p:cBhvr>
                                      <p:to>
                                        <p:strVal val="visible"/>
                                      </p:to>
                                    </p:set>
                                    <p:anim calcmode="lin" valueType="num">
                                      <p:cBhvr>
                                        <p:cTn id="165" dur="500" fill="hold"/>
                                        <p:tgtEl>
                                          <p:spTgt spid="140"/>
                                        </p:tgtEl>
                                        <p:attrNameLst>
                                          <p:attrName>ppt_w</p:attrName>
                                        </p:attrNameLst>
                                      </p:cBhvr>
                                      <p:tavLst>
                                        <p:tav tm="0">
                                          <p:val>
                                            <p:fltVal val="0"/>
                                          </p:val>
                                        </p:tav>
                                        <p:tav tm="100000">
                                          <p:val>
                                            <p:strVal val="#ppt_w"/>
                                          </p:val>
                                        </p:tav>
                                      </p:tavLst>
                                    </p:anim>
                                    <p:anim calcmode="lin" valueType="num">
                                      <p:cBhvr>
                                        <p:cTn id="166" dur="500" fill="hold"/>
                                        <p:tgtEl>
                                          <p:spTgt spid="140"/>
                                        </p:tgtEl>
                                        <p:attrNameLst>
                                          <p:attrName>ppt_h</p:attrName>
                                        </p:attrNameLst>
                                      </p:cBhvr>
                                      <p:tavLst>
                                        <p:tav tm="0">
                                          <p:val>
                                            <p:fltVal val="0"/>
                                          </p:val>
                                        </p:tav>
                                        <p:tav tm="100000">
                                          <p:val>
                                            <p:strVal val="#ppt_h"/>
                                          </p:val>
                                        </p:tav>
                                      </p:tavLst>
                                    </p:anim>
                                    <p:animEffect transition="in" filter="fade">
                                      <p:cBhvr>
                                        <p:cTn id="167" dur="500"/>
                                        <p:tgtEl>
                                          <p:spTgt spid="140"/>
                                        </p:tgtEl>
                                      </p:cBhvr>
                                    </p:animEffect>
                                  </p:childTnLst>
                                </p:cTn>
                              </p:par>
                              <p:par>
                                <p:cTn id="168" presetID="53" presetClass="entr" presetSubtype="16" fill="hold" grpId="0" nodeType="withEffect">
                                  <p:stCondLst>
                                    <p:cond delay="0"/>
                                  </p:stCondLst>
                                  <p:childTnLst>
                                    <p:set>
                                      <p:cBhvr>
                                        <p:cTn id="169" dur="1" fill="hold">
                                          <p:stCondLst>
                                            <p:cond delay="0"/>
                                          </p:stCondLst>
                                        </p:cTn>
                                        <p:tgtEl>
                                          <p:spTgt spid="106"/>
                                        </p:tgtEl>
                                        <p:attrNameLst>
                                          <p:attrName>style.visibility</p:attrName>
                                        </p:attrNameLst>
                                      </p:cBhvr>
                                      <p:to>
                                        <p:strVal val="visible"/>
                                      </p:to>
                                    </p:set>
                                    <p:anim calcmode="lin" valueType="num">
                                      <p:cBhvr>
                                        <p:cTn id="170" dur="500" fill="hold"/>
                                        <p:tgtEl>
                                          <p:spTgt spid="106"/>
                                        </p:tgtEl>
                                        <p:attrNameLst>
                                          <p:attrName>ppt_w</p:attrName>
                                        </p:attrNameLst>
                                      </p:cBhvr>
                                      <p:tavLst>
                                        <p:tav tm="0">
                                          <p:val>
                                            <p:fltVal val="0"/>
                                          </p:val>
                                        </p:tav>
                                        <p:tav tm="100000">
                                          <p:val>
                                            <p:strVal val="#ppt_w"/>
                                          </p:val>
                                        </p:tav>
                                      </p:tavLst>
                                    </p:anim>
                                    <p:anim calcmode="lin" valueType="num">
                                      <p:cBhvr>
                                        <p:cTn id="171" dur="500" fill="hold"/>
                                        <p:tgtEl>
                                          <p:spTgt spid="106"/>
                                        </p:tgtEl>
                                        <p:attrNameLst>
                                          <p:attrName>ppt_h</p:attrName>
                                        </p:attrNameLst>
                                      </p:cBhvr>
                                      <p:tavLst>
                                        <p:tav tm="0">
                                          <p:val>
                                            <p:fltVal val="0"/>
                                          </p:val>
                                        </p:tav>
                                        <p:tav tm="100000">
                                          <p:val>
                                            <p:strVal val="#ppt_h"/>
                                          </p:val>
                                        </p:tav>
                                      </p:tavLst>
                                    </p:anim>
                                    <p:animEffect transition="in" filter="fade">
                                      <p:cBhvr>
                                        <p:cTn id="172" dur="500"/>
                                        <p:tgtEl>
                                          <p:spTgt spid="106"/>
                                        </p:tgtEl>
                                      </p:cBhvr>
                                    </p:animEffect>
                                  </p:childTnLst>
                                </p:cTn>
                              </p:par>
                              <p:par>
                                <p:cTn id="173" presetID="53" presetClass="entr" presetSubtype="16" fill="hold" grpId="0" nodeType="withEffect">
                                  <p:stCondLst>
                                    <p:cond delay="0"/>
                                  </p:stCondLst>
                                  <p:childTnLst>
                                    <p:set>
                                      <p:cBhvr>
                                        <p:cTn id="174" dur="1" fill="hold">
                                          <p:stCondLst>
                                            <p:cond delay="0"/>
                                          </p:stCondLst>
                                        </p:cTn>
                                        <p:tgtEl>
                                          <p:spTgt spid="143"/>
                                        </p:tgtEl>
                                        <p:attrNameLst>
                                          <p:attrName>style.visibility</p:attrName>
                                        </p:attrNameLst>
                                      </p:cBhvr>
                                      <p:to>
                                        <p:strVal val="visible"/>
                                      </p:to>
                                    </p:set>
                                    <p:anim calcmode="lin" valueType="num">
                                      <p:cBhvr>
                                        <p:cTn id="175" dur="500" fill="hold"/>
                                        <p:tgtEl>
                                          <p:spTgt spid="143"/>
                                        </p:tgtEl>
                                        <p:attrNameLst>
                                          <p:attrName>ppt_w</p:attrName>
                                        </p:attrNameLst>
                                      </p:cBhvr>
                                      <p:tavLst>
                                        <p:tav tm="0">
                                          <p:val>
                                            <p:fltVal val="0"/>
                                          </p:val>
                                        </p:tav>
                                        <p:tav tm="100000">
                                          <p:val>
                                            <p:strVal val="#ppt_w"/>
                                          </p:val>
                                        </p:tav>
                                      </p:tavLst>
                                    </p:anim>
                                    <p:anim calcmode="lin" valueType="num">
                                      <p:cBhvr>
                                        <p:cTn id="176" dur="500" fill="hold"/>
                                        <p:tgtEl>
                                          <p:spTgt spid="143"/>
                                        </p:tgtEl>
                                        <p:attrNameLst>
                                          <p:attrName>ppt_h</p:attrName>
                                        </p:attrNameLst>
                                      </p:cBhvr>
                                      <p:tavLst>
                                        <p:tav tm="0">
                                          <p:val>
                                            <p:fltVal val="0"/>
                                          </p:val>
                                        </p:tav>
                                        <p:tav tm="100000">
                                          <p:val>
                                            <p:strVal val="#ppt_h"/>
                                          </p:val>
                                        </p:tav>
                                      </p:tavLst>
                                    </p:anim>
                                    <p:animEffect transition="in" filter="fade">
                                      <p:cBhvr>
                                        <p:cTn id="177" dur="500"/>
                                        <p:tgtEl>
                                          <p:spTgt spid="143"/>
                                        </p:tgtEl>
                                      </p:cBhvr>
                                    </p:animEffect>
                                  </p:childTnLst>
                                </p:cTn>
                              </p:par>
                              <p:par>
                                <p:cTn id="178" presetID="53" presetClass="entr" presetSubtype="16" fill="hold" grpId="0" nodeType="withEffect">
                                  <p:stCondLst>
                                    <p:cond delay="0"/>
                                  </p:stCondLst>
                                  <p:childTnLst>
                                    <p:set>
                                      <p:cBhvr>
                                        <p:cTn id="179" dur="1" fill="hold">
                                          <p:stCondLst>
                                            <p:cond delay="0"/>
                                          </p:stCondLst>
                                        </p:cTn>
                                        <p:tgtEl>
                                          <p:spTgt spid="103"/>
                                        </p:tgtEl>
                                        <p:attrNameLst>
                                          <p:attrName>style.visibility</p:attrName>
                                        </p:attrNameLst>
                                      </p:cBhvr>
                                      <p:to>
                                        <p:strVal val="visible"/>
                                      </p:to>
                                    </p:set>
                                    <p:anim calcmode="lin" valueType="num">
                                      <p:cBhvr>
                                        <p:cTn id="180" dur="500" fill="hold"/>
                                        <p:tgtEl>
                                          <p:spTgt spid="103"/>
                                        </p:tgtEl>
                                        <p:attrNameLst>
                                          <p:attrName>ppt_w</p:attrName>
                                        </p:attrNameLst>
                                      </p:cBhvr>
                                      <p:tavLst>
                                        <p:tav tm="0">
                                          <p:val>
                                            <p:fltVal val="0"/>
                                          </p:val>
                                        </p:tav>
                                        <p:tav tm="100000">
                                          <p:val>
                                            <p:strVal val="#ppt_w"/>
                                          </p:val>
                                        </p:tav>
                                      </p:tavLst>
                                    </p:anim>
                                    <p:anim calcmode="lin" valueType="num">
                                      <p:cBhvr>
                                        <p:cTn id="181" dur="500" fill="hold"/>
                                        <p:tgtEl>
                                          <p:spTgt spid="103"/>
                                        </p:tgtEl>
                                        <p:attrNameLst>
                                          <p:attrName>ppt_h</p:attrName>
                                        </p:attrNameLst>
                                      </p:cBhvr>
                                      <p:tavLst>
                                        <p:tav tm="0">
                                          <p:val>
                                            <p:fltVal val="0"/>
                                          </p:val>
                                        </p:tav>
                                        <p:tav tm="100000">
                                          <p:val>
                                            <p:strVal val="#ppt_h"/>
                                          </p:val>
                                        </p:tav>
                                      </p:tavLst>
                                    </p:anim>
                                    <p:animEffect transition="in" filter="fade">
                                      <p:cBhvr>
                                        <p:cTn id="182" dur="500"/>
                                        <p:tgtEl>
                                          <p:spTgt spid="103"/>
                                        </p:tgtEl>
                                      </p:cBhvr>
                                    </p:animEffect>
                                  </p:childTnLst>
                                </p:cTn>
                              </p:par>
                              <p:par>
                                <p:cTn id="183" presetID="53" presetClass="entr" presetSubtype="16" fill="hold" grpId="0" nodeType="withEffect">
                                  <p:stCondLst>
                                    <p:cond delay="0"/>
                                  </p:stCondLst>
                                  <p:childTnLst>
                                    <p:set>
                                      <p:cBhvr>
                                        <p:cTn id="184" dur="1" fill="hold">
                                          <p:stCondLst>
                                            <p:cond delay="0"/>
                                          </p:stCondLst>
                                        </p:cTn>
                                        <p:tgtEl>
                                          <p:spTgt spid="145"/>
                                        </p:tgtEl>
                                        <p:attrNameLst>
                                          <p:attrName>style.visibility</p:attrName>
                                        </p:attrNameLst>
                                      </p:cBhvr>
                                      <p:to>
                                        <p:strVal val="visible"/>
                                      </p:to>
                                    </p:set>
                                    <p:anim calcmode="lin" valueType="num">
                                      <p:cBhvr>
                                        <p:cTn id="185" dur="500" fill="hold"/>
                                        <p:tgtEl>
                                          <p:spTgt spid="145"/>
                                        </p:tgtEl>
                                        <p:attrNameLst>
                                          <p:attrName>ppt_w</p:attrName>
                                        </p:attrNameLst>
                                      </p:cBhvr>
                                      <p:tavLst>
                                        <p:tav tm="0">
                                          <p:val>
                                            <p:fltVal val="0"/>
                                          </p:val>
                                        </p:tav>
                                        <p:tav tm="100000">
                                          <p:val>
                                            <p:strVal val="#ppt_w"/>
                                          </p:val>
                                        </p:tav>
                                      </p:tavLst>
                                    </p:anim>
                                    <p:anim calcmode="lin" valueType="num">
                                      <p:cBhvr>
                                        <p:cTn id="186" dur="500" fill="hold"/>
                                        <p:tgtEl>
                                          <p:spTgt spid="145"/>
                                        </p:tgtEl>
                                        <p:attrNameLst>
                                          <p:attrName>ppt_h</p:attrName>
                                        </p:attrNameLst>
                                      </p:cBhvr>
                                      <p:tavLst>
                                        <p:tav tm="0">
                                          <p:val>
                                            <p:fltVal val="0"/>
                                          </p:val>
                                        </p:tav>
                                        <p:tav tm="100000">
                                          <p:val>
                                            <p:strVal val="#ppt_h"/>
                                          </p:val>
                                        </p:tav>
                                      </p:tavLst>
                                    </p:anim>
                                    <p:animEffect transition="in" filter="fade">
                                      <p:cBhvr>
                                        <p:cTn id="187" dur="500"/>
                                        <p:tgtEl>
                                          <p:spTgt spid="145"/>
                                        </p:tgtEl>
                                      </p:cBhvr>
                                    </p:animEffect>
                                  </p:childTnLst>
                                </p:cTn>
                              </p:par>
                              <p:par>
                                <p:cTn id="188" presetID="53" presetClass="entr" presetSubtype="16" fill="hold" grpId="0" nodeType="withEffect">
                                  <p:stCondLst>
                                    <p:cond delay="0"/>
                                  </p:stCondLst>
                                  <p:childTnLst>
                                    <p:set>
                                      <p:cBhvr>
                                        <p:cTn id="189" dur="1" fill="hold">
                                          <p:stCondLst>
                                            <p:cond delay="0"/>
                                          </p:stCondLst>
                                        </p:cTn>
                                        <p:tgtEl>
                                          <p:spTgt spid="146"/>
                                        </p:tgtEl>
                                        <p:attrNameLst>
                                          <p:attrName>style.visibility</p:attrName>
                                        </p:attrNameLst>
                                      </p:cBhvr>
                                      <p:to>
                                        <p:strVal val="visible"/>
                                      </p:to>
                                    </p:set>
                                    <p:anim calcmode="lin" valueType="num">
                                      <p:cBhvr>
                                        <p:cTn id="190" dur="500" fill="hold"/>
                                        <p:tgtEl>
                                          <p:spTgt spid="146"/>
                                        </p:tgtEl>
                                        <p:attrNameLst>
                                          <p:attrName>ppt_w</p:attrName>
                                        </p:attrNameLst>
                                      </p:cBhvr>
                                      <p:tavLst>
                                        <p:tav tm="0">
                                          <p:val>
                                            <p:fltVal val="0"/>
                                          </p:val>
                                        </p:tav>
                                        <p:tav tm="100000">
                                          <p:val>
                                            <p:strVal val="#ppt_w"/>
                                          </p:val>
                                        </p:tav>
                                      </p:tavLst>
                                    </p:anim>
                                    <p:anim calcmode="lin" valueType="num">
                                      <p:cBhvr>
                                        <p:cTn id="191" dur="500" fill="hold"/>
                                        <p:tgtEl>
                                          <p:spTgt spid="146"/>
                                        </p:tgtEl>
                                        <p:attrNameLst>
                                          <p:attrName>ppt_h</p:attrName>
                                        </p:attrNameLst>
                                      </p:cBhvr>
                                      <p:tavLst>
                                        <p:tav tm="0">
                                          <p:val>
                                            <p:fltVal val="0"/>
                                          </p:val>
                                        </p:tav>
                                        <p:tav tm="100000">
                                          <p:val>
                                            <p:strVal val="#ppt_h"/>
                                          </p:val>
                                        </p:tav>
                                      </p:tavLst>
                                    </p:anim>
                                    <p:animEffect transition="in" filter="fade">
                                      <p:cBhvr>
                                        <p:cTn id="192" dur="500"/>
                                        <p:tgtEl>
                                          <p:spTgt spid="146"/>
                                        </p:tgtEl>
                                      </p:cBhvr>
                                    </p:animEffect>
                                  </p:childTnLst>
                                </p:cTn>
                              </p:par>
                              <p:par>
                                <p:cTn id="193" presetID="53" presetClass="entr" presetSubtype="16" fill="hold" grpId="0" nodeType="withEffect">
                                  <p:stCondLst>
                                    <p:cond delay="0"/>
                                  </p:stCondLst>
                                  <p:childTnLst>
                                    <p:set>
                                      <p:cBhvr>
                                        <p:cTn id="194" dur="1" fill="hold">
                                          <p:stCondLst>
                                            <p:cond delay="0"/>
                                          </p:stCondLst>
                                        </p:cTn>
                                        <p:tgtEl>
                                          <p:spTgt spid="107"/>
                                        </p:tgtEl>
                                        <p:attrNameLst>
                                          <p:attrName>style.visibility</p:attrName>
                                        </p:attrNameLst>
                                      </p:cBhvr>
                                      <p:to>
                                        <p:strVal val="visible"/>
                                      </p:to>
                                    </p:set>
                                    <p:anim calcmode="lin" valueType="num">
                                      <p:cBhvr>
                                        <p:cTn id="195" dur="500" fill="hold"/>
                                        <p:tgtEl>
                                          <p:spTgt spid="107"/>
                                        </p:tgtEl>
                                        <p:attrNameLst>
                                          <p:attrName>ppt_w</p:attrName>
                                        </p:attrNameLst>
                                      </p:cBhvr>
                                      <p:tavLst>
                                        <p:tav tm="0">
                                          <p:val>
                                            <p:fltVal val="0"/>
                                          </p:val>
                                        </p:tav>
                                        <p:tav tm="100000">
                                          <p:val>
                                            <p:strVal val="#ppt_w"/>
                                          </p:val>
                                        </p:tav>
                                      </p:tavLst>
                                    </p:anim>
                                    <p:anim calcmode="lin" valueType="num">
                                      <p:cBhvr>
                                        <p:cTn id="196" dur="500" fill="hold"/>
                                        <p:tgtEl>
                                          <p:spTgt spid="107"/>
                                        </p:tgtEl>
                                        <p:attrNameLst>
                                          <p:attrName>ppt_h</p:attrName>
                                        </p:attrNameLst>
                                      </p:cBhvr>
                                      <p:tavLst>
                                        <p:tav tm="0">
                                          <p:val>
                                            <p:fltVal val="0"/>
                                          </p:val>
                                        </p:tav>
                                        <p:tav tm="100000">
                                          <p:val>
                                            <p:strVal val="#ppt_h"/>
                                          </p:val>
                                        </p:tav>
                                      </p:tavLst>
                                    </p:anim>
                                    <p:animEffect transition="in" filter="fade">
                                      <p:cBhvr>
                                        <p:cTn id="197" dur="500"/>
                                        <p:tgtEl>
                                          <p:spTgt spid="107"/>
                                        </p:tgtEl>
                                      </p:cBhvr>
                                    </p:animEffect>
                                  </p:childTnLst>
                                </p:cTn>
                              </p:par>
                              <p:par>
                                <p:cTn id="198" presetID="53" presetClass="entr" presetSubtype="16" fill="hold" grpId="0" nodeType="withEffect">
                                  <p:stCondLst>
                                    <p:cond delay="0"/>
                                  </p:stCondLst>
                                  <p:childTnLst>
                                    <p:set>
                                      <p:cBhvr>
                                        <p:cTn id="199" dur="1" fill="hold">
                                          <p:stCondLst>
                                            <p:cond delay="0"/>
                                          </p:stCondLst>
                                        </p:cTn>
                                        <p:tgtEl>
                                          <p:spTgt spid="44"/>
                                        </p:tgtEl>
                                        <p:attrNameLst>
                                          <p:attrName>style.visibility</p:attrName>
                                        </p:attrNameLst>
                                      </p:cBhvr>
                                      <p:to>
                                        <p:strVal val="visible"/>
                                      </p:to>
                                    </p:set>
                                    <p:anim calcmode="lin" valueType="num">
                                      <p:cBhvr>
                                        <p:cTn id="200" dur="500" fill="hold"/>
                                        <p:tgtEl>
                                          <p:spTgt spid="44"/>
                                        </p:tgtEl>
                                        <p:attrNameLst>
                                          <p:attrName>ppt_w</p:attrName>
                                        </p:attrNameLst>
                                      </p:cBhvr>
                                      <p:tavLst>
                                        <p:tav tm="0">
                                          <p:val>
                                            <p:fltVal val="0"/>
                                          </p:val>
                                        </p:tav>
                                        <p:tav tm="100000">
                                          <p:val>
                                            <p:strVal val="#ppt_w"/>
                                          </p:val>
                                        </p:tav>
                                      </p:tavLst>
                                    </p:anim>
                                    <p:anim calcmode="lin" valueType="num">
                                      <p:cBhvr>
                                        <p:cTn id="201" dur="500" fill="hold"/>
                                        <p:tgtEl>
                                          <p:spTgt spid="44"/>
                                        </p:tgtEl>
                                        <p:attrNameLst>
                                          <p:attrName>ppt_h</p:attrName>
                                        </p:attrNameLst>
                                      </p:cBhvr>
                                      <p:tavLst>
                                        <p:tav tm="0">
                                          <p:val>
                                            <p:fltVal val="0"/>
                                          </p:val>
                                        </p:tav>
                                        <p:tav tm="100000">
                                          <p:val>
                                            <p:strVal val="#ppt_h"/>
                                          </p:val>
                                        </p:tav>
                                      </p:tavLst>
                                    </p:anim>
                                    <p:animEffect transition="in" filter="fade">
                                      <p:cBhvr>
                                        <p:cTn id="202" dur="500"/>
                                        <p:tgtEl>
                                          <p:spTgt spid="44"/>
                                        </p:tgtEl>
                                      </p:cBhvr>
                                    </p:animEffect>
                                  </p:childTnLst>
                                </p:cTn>
                              </p:par>
                              <p:par>
                                <p:cTn id="203" presetID="53" presetClass="entr" presetSubtype="16" fill="hold" grpId="0" nodeType="withEffect">
                                  <p:stCondLst>
                                    <p:cond delay="0"/>
                                  </p:stCondLst>
                                  <p:childTnLst>
                                    <p:set>
                                      <p:cBhvr>
                                        <p:cTn id="204" dur="1" fill="hold">
                                          <p:stCondLst>
                                            <p:cond delay="0"/>
                                          </p:stCondLst>
                                        </p:cTn>
                                        <p:tgtEl>
                                          <p:spTgt spid="45"/>
                                        </p:tgtEl>
                                        <p:attrNameLst>
                                          <p:attrName>style.visibility</p:attrName>
                                        </p:attrNameLst>
                                      </p:cBhvr>
                                      <p:to>
                                        <p:strVal val="visible"/>
                                      </p:to>
                                    </p:set>
                                    <p:anim calcmode="lin" valueType="num">
                                      <p:cBhvr>
                                        <p:cTn id="205" dur="500" fill="hold"/>
                                        <p:tgtEl>
                                          <p:spTgt spid="45"/>
                                        </p:tgtEl>
                                        <p:attrNameLst>
                                          <p:attrName>ppt_w</p:attrName>
                                        </p:attrNameLst>
                                      </p:cBhvr>
                                      <p:tavLst>
                                        <p:tav tm="0">
                                          <p:val>
                                            <p:fltVal val="0"/>
                                          </p:val>
                                        </p:tav>
                                        <p:tav tm="100000">
                                          <p:val>
                                            <p:strVal val="#ppt_w"/>
                                          </p:val>
                                        </p:tav>
                                      </p:tavLst>
                                    </p:anim>
                                    <p:anim calcmode="lin" valueType="num">
                                      <p:cBhvr>
                                        <p:cTn id="206" dur="500" fill="hold"/>
                                        <p:tgtEl>
                                          <p:spTgt spid="45"/>
                                        </p:tgtEl>
                                        <p:attrNameLst>
                                          <p:attrName>ppt_h</p:attrName>
                                        </p:attrNameLst>
                                      </p:cBhvr>
                                      <p:tavLst>
                                        <p:tav tm="0">
                                          <p:val>
                                            <p:fltVal val="0"/>
                                          </p:val>
                                        </p:tav>
                                        <p:tav tm="100000">
                                          <p:val>
                                            <p:strVal val="#ppt_h"/>
                                          </p:val>
                                        </p:tav>
                                      </p:tavLst>
                                    </p:anim>
                                    <p:animEffect transition="in" filter="fade">
                                      <p:cBhvr>
                                        <p:cTn id="207" dur="500"/>
                                        <p:tgtEl>
                                          <p:spTgt spid="45"/>
                                        </p:tgtEl>
                                      </p:cBhvr>
                                    </p:animEffect>
                                  </p:childTnLst>
                                </p:cTn>
                              </p:par>
                              <p:par>
                                <p:cTn id="208" presetID="53" presetClass="entr" presetSubtype="16" fill="hold" grpId="0" nodeType="withEffect">
                                  <p:stCondLst>
                                    <p:cond delay="0"/>
                                  </p:stCondLst>
                                  <p:childTnLst>
                                    <p:set>
                                      <p:cBhvr>
                                        <p:cTn id="209" dur="1" fill="hold">
                                          <p:stCondLst>
                                            <p:cond delay="0"/>
                                          </p:stCondLst>
                                        </p:cTn>
                                        <p:tgtEl>
                                          <p:spTgt spid="46"/>
                                        </p:tgtEl>
                                        <p:attrNameLst>
                                          <p:attrName>style.visibility</p:attrName>
                                        </p:attrNameLst>
                                      </p:cBhvr>
                                      <p:to>
                                        <p:strVal val="visible"/>
                                      </p:to>
                                    </p:set>
                                    <p:anim calcmode="lin" valueType="num">
                                      <p:cBhvr>
                                        <p:cTn id="210" dur="500" fill="hold"/>
                                        <p:tgtEl>
                                          <p:spTgt spid="46"/>
                                        </p:tgtEl>
                                        <p:attrNameLst>
                                          <p:attrName>ppt_w</p:attrName>
                                        </p:attrNameLst>
                                      </p:cBhvr>
                                      <p:tavLst>
                                        <p:tav tm="0">
                                          <p:val>
                                            <p:fltVal val="0"/>
                                          </p:val>
                                        </p:tav>
                                        <p:tav tm="100000">
                                          <p:val>
                                            <p:strVal val="#ppt_w"/>
                                          </p:val>
                                        </p:tav>
                                      </p:tavLst>
                                    </p:anim>
                                    <p:anim calcmode="lin" valueType="num">
                                      <p:cBhvr>
                                        <p:cTn id="211" dur="500" fill="hold"/>
                                        <p:tgtEl>
                                          <p:spTgt spid="46"/>
                                        </p:tgtEl>
                                        <p:attrNameLst>
                                          <p:attrName>ppt_h</p:attrName>
                                        </p:attrNameLst>
                                      </p:cBhvr>
                                      <p:tavLst>
                                        <p:tav tm="0">
                                          <p:val>
                                            <p:fltVal val="0"/>
                                          </p:val>
                                        </p:tav>
                                        <p:tav tm="100000">
                                          <p:val>
                                            <p:strVal val="#ppt_h"/>
                                          </p:val>
                                        </p:tav>
                                      </p:tavLst>
                                    </p:anim>
                                    <p:animEffect transition="in" filter="fade">
                                      <p:cBhvr>
                                        <p:cTn id="212" dur="500"/>
                                        <p:tgtEl>
                                          <p:spTgt spid="46"/>
                                        </p:tgtEl>
                                      </p:cBhvr>
                                    </p:animEffect>
                                  </p:childTnLst>
                                </p:cTn>
                              </p:par>
                              <p:par>
                                <p:cTn id="213" presetID="53" presetClass="entr" presetSubtype="16" fill="hold" grpId="0" nodeType="withEffect">
                                  <p:stCondLst>
                                    <p:cond delay="0"/>
                                  </p:stCondLst>
                                  <p:childTnLst>
                                    <p:set>
                                      <p:cBhvr>
                                        <p:cTn id="214" dur="1" fill="hold">
                                          <p:stCondLst>
                                            <p:cond delay="0"/>
                                          </p:stCondLst>
                                        </p:cTn>
                                        <p:tgtEl>
                                          <p:spTgt spid="47"/>
                                        </p:tgtEl>
                                        <p:attrNameLst>
                                          <p:attrName>style.visibility</p:attrName>
                                        </p:attrNameLst>
                                      </p:cBhvr>
                                      <p:to>
                                        <p:strVal val="visible"/>
                                      </p:to>
                                    </p:set>
                                    <p:anim calcmode="lin" valueType="num">
                                      <p:cBhvr>
                                        <p:cTn id="215" dur="500" fill="hold"/>
                                        <p:tgtEl>
                                          <p:spTgt spid="47"/>
                                        </p:tgtEl>
                                        <p:attrNameLst>
                                          <p:attrName>ppt_w</p:attrName>
                                        </p:attrNameLst>
                                      </p:cBhvr>
                                      <p:tavLst>
                                        <p:tav tm="0">
                                          <p:val>
                                            <p:fltVal val="0"/>
                                          </p:val>
                                        </p:tav>
                                        <p:tav tm="100000">
                                          <p:val>
                                            <p:strVal val="#ppt_w"/>
                                          </p:val>
                                        </p:tav>
                                      </p:tavLst>
                                    </p:anim>
                                    <p:anim calcmode="lin" valueType="num">
                                      <p:cBhvr>
                                        <p:cTn id="216" dur="500" fill="hold"/>
                                        <p:tgtEl>
                                          <p:spTgt spid="47"/>
                                        </p:tgtEl>
                                        <p:attrNameLst>
                                          <p:attrName>ppt_h</p:attrName>
                                        </p:attrNameLst>
                                      </p:cBhvr>
                                      <p:tavLst>
                                        <p:tav tm="0">
                                          <p:val>
                                            <p:fltVal val="0"/>
                                          </p:val>
                                        </p:tav>
                                        <p:tav tm="100000">
                                          <p:val>
                                            <p:strVal val="#ppt_h"/>
                                          </p:val>
                                        </p:tav>
                                      </p:tavLst>
                                    </p:anim>
                                    <p:animEffect transition="in" filter="fade">
                                      <p:cBhvr>
                                        <p:cTn id="217" dur="500"/>
                                        <p:tgtEl>
                                          <p:spTgt spid="47"/>
                                        </p:tgtEl>
                                      </p:cBhvr>
                                    </p:animEffect>
                                  </p:childTnLst>
                                </p:cTn>
                              </p:par>
                              <p:par>
                                <p:cTn id="218" presetID="53" presetClass="entr" presetSubtype="16" fill="hold" grpId="0" nodeType="withEffect">
                                  <p:stCondLst>
                                    <p:cond delay="0"/>
                                  </p:stCondLst>
                                  <p:childTnLst>
                                    <p:set>
                                      <p:cBhvr>
                                        <p:cTn id="219" dur="1" fill="hold">
                                          <p:stCondLst>
                                            <p:cond delay="0"/>
                                          </p:stCondLst>
                                        </p:cTn>
                                        <p:tgtEl>
                                          <p:spTgt spid="50"/>
                                        </p:tgtEl>
                                        <p:attrNameLst>
                                          <p:attrName>style.visibility</p:attrName>
                                        </p:attrNameLst>
                                      </p:cBhvr>
                                      <p:to>
                                        <p:strVal val="visible"/>
                                      </p:to>
                                    </p:set>
                                    <p:anim calcmode="lin" valueType="num">
                                      <p:cBhvr>
                                        <p:cTn id="220" dur="500" fill="hold"/>
                                        <p:tgtEl>
                                          <p:spTgt spid="50"/>
                                        </p:tgtEl>
                                        <p:attrNameLst>
                                          <p:attrName>ppt_w</p:attrName>
                                        </p:attrNameLst>
                                      </p:cBhvr>
                                      <p:tavLst>
                                        <p:tav tm="0">
                                          <p:val>
                                            <p:fltVal val="0"/>
                                          </p:val>
                                        </p:tav>
                                        <p:tav tm="100000">
                                          <p:val>
                                            <p:strVal val="#ppt_w"/>
                                          </p:val>
                                        </p:tav>
                                      </p:tavLst>
                                    </p:anim>
                                    <p:anim calcmode="lin" valueType="num">
                                      <p:cBhvr>
                                        <p:cTn id="221" dur="500" fill="hold"/>
                                        <p:tgtEl>
                                          <p:spTgt spid="50"/>
                                        </p:tgtEl>
                                        <p:attrNameLst>
                                          <p:attrName>ppt_h</p:attrName>
                                        </p:attrNameLst>
                                      </p:cBhvr>
                                      <p:tavLst>
                                        <p:tav tm="0">
                                          <p:val>
                                            <p:fltVal val="0"/>
                                          </p:val>
                                        </p:tav>
                                        <p:tav tm="100000">
                                          <p:val>
                                            <p:strVal val="#ppt_h"/>
                                          </p:val>
                                        </p:tav>
                                      </p:tavLst>
                                    </p:anim>
                                    <p:animEffect transition="in" filter="fade">
                                      <p:cBhvr>
                                        <p:cTn id="222" dur="500"/>
                                        <p:tgtEl>
                                          <p:spTgt spid="50"/>
                                        </p:tgtEl>
                                      </p:cBhvr>
                                    </p:animEffect>
                                  </p:childTnLst>
                                </p:cTn>
                              </p:par>
                              <p:par>
                                <p:cTn id="223" presetID="53" presetClass="entr" presetSubtype="16" fill="hold" grpId="0" nodeType="withEffect">
                                  <p:stCondLst>
                                    <p:cond delay="0"/>
                                  </p:stCondLst>
                                  <p:childTnLst>
                                    <p:set>
                                      <p:cBhvr>
                                        <p:cTn id="224" dur="1" fill="hold">
                                          <p:stCondLst>
                                            <p:cond delay="0"/>
                                          </p:stCondLst>
                                        </p:cTn>
                                        <p:tgtEl>
                                          <p:spTgt spid="48"/>
                                        </p:tgtEl>
                                        <p:attrNameLst>
                                          <p:attrName>style.visibility</p:attrName>
                                        </p:attrNameLst>
                                      </p:cBhvr>
                                      <p:to>
                                        <p:strVal val="visible"/>
                                      </p:to>
                                    </p:set>
                                    <p:anim calcmode="lin" valueType="num">
                                      <p:cBhvr>
                                        <p:cTn id="225" dur="500" fill="hold"/>
                                        <p:tgtEl>
                                          <p:spTgt spid="48"/>
                                        </p:tgtEl>
                                        <p:attrNameLst>
                                          <p:attrName>ppt_w</p:attrName>
                                        </p:attrNameLst>
                                      </p:cBhvr>
                                      <p:tavLst>
                                        <p:tav tm="0">
                                          <p:val>
                                            <p:fltVal val="0"/>
                                          </p:val>
                                        </p:tav>
                                        <p:tav tm="100000">
                                          <p:val>
                                            <p:strVal val="#ppt_w"/>
                                          </p:val>
                                        </p:tav>
                                      </p:tavLst>
                                    </p:anim>
                                    <p:anim calcmode="lin" valueType="num">
                                      <p:cBhvr>
                                        <p:cTn id="226" dur="500" fill="hold"/>
                                        <p:tgtEl>
                                          <p:spTgt spid="48"/>
                                        </p:tgtEl>
                                        <p:attrNameLst>
                                          <p:attrName>ppt_h</p:attrName>
                                        </p:attrNameLst>
                                      </p:cBhvr>
                                      <p:tavLst>
                                        <p:tav tm="0">
                                          <p:val>
                                            <p:fltVal val="0"/>
                                          </p:val>
                                        </p:tav>
                                        <p:tav tm="100000">
                                          <p:val>
                                            <p:strVal val="#ppt_h"/>
                                          </p:val>
                                        </p:tav>
                                      </p:tavLst>
                                    </p:anim>
                                    <p:animEffect transition="in" filter="fade">
                                      <p:cBhvr>
                                        <p:cTn id="227" dur="500"/>
                                        <p:tgtEl>
                                          <p:spTgt spid="48"/>
                                        </p:tgtEl>
                                      </p:cBhvr>
                                    </p:animEffect>
                                  </p:childTnLst>
                                </p:cTn>
                              </p:par>
                              <p:par>
                                <p:cTn id="228" presetID="53" presetClass="entr" presetSubtype="16" fill="hold" grpId="0" nodeType="withEffect">
                                  <p:stCondLst>
                                    <p:cond delay="0"/>
                                  </p:stCondLst>
                                  <p:childTnLst>
                                    <p:set>
                                      <p:cBhvr>
                                        <p:cTn id="229" dur="1" fill="hold">
                                          <p:stCondLst>
                                            <p:cond delay="0"/>
                                          </p:stCondLst>
                                        </p:cTn>
                                        <p:tgtEl>
                                          <p:spTgt spid="61"/>
                                        </p:tgtEl>
                                        <p:attrNameLst>
                                          <p:attrName>style.visibility</p:attrName>
                                        </p:attrNameLst>
                                      </p:cBhvr>
                                      <p:to>
                                        <p:strVal val="visible"/>
                                      </p:to>
                                    </p:set>
                                    <p:anim calcmode="lin" valueType="num">
                                      <p:cBhvr>
                                        <p:cTn id="230" dur="500" fill="hold"/>
                                        <p:tgtEl>
                                          <p:spTgt spid="61"/>
                                        </p:tgtEl>
                                        <p:attrNameLst>
                                          <p:attrName>ppt_w</p:attrName>
                                        </p:attrNameLst>
                                      </p:cBhvr>
                                      <p:tavLst>
                                        <p:tav tm="0">
                                          <p:val>
                                            <p:fltVal val="0"/>
                                          </p:val>
                                        </p:tav>
                                        <p:tav tm="100000">
                                          <p:val>
                                            <p:strVal val="#ppt_w"/>
                                          </p:val>
                                        </p:tav>
                                      </p:tavLst>
                                    </p:anim>
                                    <p:anim calcmode="lin" valueType="num">
                                      <p:cBhvr>
                                        <p:cTn id="231" dur="500" fill="hold"/>
                                        <p:tgtEl>
                                          <p:spTgt spid="61"/>
                                        </p:tgtEl>
                                        <p:attrNameLst>
                                          <p:attrName>ppt_h</p:attrName>
                                        </p:attrNameLst>
                                      </p:cBhvr>
                                      <p:tavLst>
                                        <p:tav tm="0">
                                          <p:val>
                                            <p:fltVal val="0"/>
                                          </p:val>
                                        </p:tav>
                                        <p:tav tm="100000">
                                          <p:val>
                                            <p:strVal val="#ppt_h"/>
                                          </p:val>
                                        </p:tav>
                                      </p:tavLst>
                                    </p:anim>
                                    <p:animEffect transition="in" filter="fade">
                                      <p:cBhvr>
                                        <p:cTn id="232" dur="500"/>
                                        <p:tgtEl>
                                          <p:spTgt spid="61"/>
                                        </p:tgtEl>
                                      </p:cBhvr>
                                    </p:animEffect>
                                  </p:childTnLst>
                                </p:cTn>
                              </p:par>
                              <p:par>
                                <p:cTn id="233" presetID="53" presetClass="entr" presetSubtype="16" fill="hold" grpId="0" nodeType="withEffect">
                                  <p:stCondLst>
                                    <p:cond delay="0"/>
                                  </p:stCondLst>
                                  <p:childTnLst>
                                    <p:set>
                                      <p:cBhvr>
                                        <p:cTn id="234" dur="1" fill="hold">
                                          <p:stCondLst>
                                            <p:cond delay="0"/>
                                          </p:stCondLst>
                                        </p:cTn>
                                        <p:tgtEl>
                                          <p:spTgt spid="113"/>
                                        </p:tgtEl>
                                        <p:attrNameLst>
                                          <p:attrName>style.visibility</p:attrName>
                                        </p:attrNameLst>
                                      </p:cBhvr>
                                      <p:to>
                                        <p:strVal val="visible"/>
                                      </p:to>
                                    </p:set>
                                    <p:anim calcmode="lin" valueType="num">
                                      <p:cBhvr>
                                        <p:cTn id="235" dur="500" fill="hold"/>
                                        <p:tgtEl>
                                          <p:spTgt spid="113"/>
                                        </p:tgtEl>
                                        <p:attrNameLst>
                                          <p:attrName>ppt_w</p:attrName>
                                        </p:attrNameLst>
                                      </p:cBhvr>
                                      <p:tavLst>
                                        <p:tav tm="0">
                                          <p:val>
                                            <p:fltVal val="0"/>
                                          </p:val>
                                        </p:tav>
                                        <p:tav tm="100000">
                                          <p:val>
                                            <p:strVal val="#ppt_w"/>
                                          </p:val>
                                        </p:tav>
                                      </p:tavLst>
                                    </p:anim>
                                    <p:anim calcmode="lin" valueType="num">
                                      <p:cBhvr>
                                        <p:cTn id="236" dur="500" fill="hold"/>
                                        <p:tgtEl>
                                          <p:spTgt spid="113"/>
                                        </p:tgtEl>
                                        <p:attrNameLst>
                                          <p:attrName>ppt_h</p:attrName>
                                        </p:attrNameLst>
                                      </p:cBhvr>
                                      <p:tavLst>
                                        <p:tav tm="0">
                                          <p:val>
                                            <p:fltVal val="0"/>
                                          </p:val>
                                        </p:tav>
                                        <p:tav tm="100000">
                                          <p:val>
                                            <p:strVal val="#ppt_h"/>
                                          </p:val>
                                        </p:tav>
                                      </p:tavLst>
                                    </p:anim>
                                    <p:animEffect transition="in" filter="fade">
                                      <p:cBhvr>
                                        <p:cTn id="237" dur="500"/>
                                        <p:tgtEl>
                                          <p:spTgt spid="113"/>
                                        </p:tgtEl>
                                      </p:cBhvr>
                                    </p:animEffect>
                                  </p:childTnLst>
                                </p:cTn>
                              </p:par>
                              <p:par>
                                <p:cTn id="238" presetID="53" presetClass="entr" presetSubtype="16" fill="hold" grpId="0" nodeType="withEffect">
                                  <p:stCondLst>
                                    <p:cond delay="0"/>
                                  </p:stCondLst>
                                  <p:childTnLst>
                                    <p:set>
                                      <p:cBhvr>
                                        <p:cTn id="239" dur="1" fill="hold">
                                          <p:stCondLst>
                                            <p:cond delay="0"/>
                                          </p:stCondLst>
                                        </p:cTn>
                                        <p:tgtEl>
                                          <p:spTgt spid="51"/>
                                        </p:tgtEl>
                                        <p:attrNameLst>
                                          <p:attrName>style.visibility</p:attrName>
                                        </p:attrNameLst>
                                      </p:cBhvr>
                                      <p:to>
                                        <p:strVal val="visible"/>
                                      </p:to>
                                    </p:set>
                                    <p:anim calcmode="lin" valueType="num">
                                      <p:cBhvr>
                                        <p:cTn id="240" dur="500" fill="hold"/>
                                        <p:tgtEl>
                                          <p:spTgt spid="51"/>
                                        </p:tgtEl>
                                        <p:attrNameLst>
                                          <p:attrName>ppt_w</p:attrName>
                                        </p:attrNameLst>
                                      </p:cBhvr>
                                      <p:tavLst>
                                        <p:tav tm="0">
                                          <p:val>
                                            <p:fltVal val="0"/>
                                          </p:val>
                                        </p:tav>
                                        <p:tav tm="100000">
                                          <p:val>
                                            <p:strVal val="#ppt_w"/>
                                          </p:val>
                                        </p:tav>
                                      </p:tavLst>
                                    </p:anim>
                                    <p:anim calcmode="lin" valueType="num">
                                      <p:cBhvr>
                                        <p:cTn id="241" dur="500" fill="hold"/>
                                        <p:tgtEl>
                                          <p:spTgt spid="51"/>
                                        </p:tgtEl>
                                        <p:attrNameLst>
                                          <p:attrName>ppt_h</p:attrName>
                                        </p:attrNameLst>
                                      </p:cBhvr>
                                      <p:tavLst>
                                        <p:tav tm="0">
                                          <p:val>
                                            <p:fltVal val="0"/>
                                          </p:val>
                                        </p:tav>
                                        <p:tav tm="100000">
                                          <p:val>
                                            <p:strVal val="#ppt_h"/>
                                          </p:val>
                                        </p:tav>
                                      </p:tavLst>
                                    </p:anim>
                                    <p:animEffect transition="in" filter="fade">
                                      <p:cBhvr>
                                        <p:cTn id="242" dur="500"/>
                                        <p:tgtEl>
                                          <p:spTgt spid="51"/>
                                        </p:tgtEl>
                                      </p:cBhvr>
                                    </p:animEffect>
                                  </p:childTnLst>
                                </p:cTn>
                              </p:par>
                              <p:par>
                                <p:cTn id="243" presetID="53" presetClass="entr" presetSubtype="16" fill="hold" grpId="0" nodeType="withEffect">
                                  <p:stCondLst>
                                    <p:cond delay="0"/>
                                  </p:stCondLst>
                                  <p:childTnLst>
                                    <p:set>
                                      <p:cBhvr>
                                        <p:cTn id="244" dur="1" fill="hold">
                                          <p:stCondLst>
                                            <p:cond delay="0"/>
                                          </p:stCondLst>
                                        </p:cTn>
                                        <p:tgtEl>
                                          <p:spTgt spid="65"/>
                                        </p:tgtEl>
                                        <p:attrNameLst>
                                          <p:attrName>style.visibility</p:attrName>
                                        </p:attrNameLst>
                                      </p:cBhvr>
                                      <p:to>
                                        <p:strVal val="visible"/>
                                      </p:to>
                                    </p:set>
                                    <p:anim calcmode="lin" valueType="num">
                                      <p:cBhvr>
                                        <p:cTn id="245" dur="500" fill="hold"/>
                                        <p:tgtEl>
                                          <p:spTgt spid="65"/>
                                        </p:tgtEl>
                                        <p:attrNameLst>
                                          <p:attrName>ppt_w</p:attrName>
                                        </p:attrNameLst>
                                      </p:cBhvr>
                                      <p:tavLst>
                                        <p:tav tm="0">
                                          <p:val>
                                            <p:fltVal val="0"/>
                                          </p:val>
                                        </p:tav>
                                        <p:tav tm="100000">
                                          <p:val>
                                            <p:strVal val="#ppt_w"/>
                                          </p:val>
                                        </p:tav>
                                      </p:tavLst>
                                    </p:anim>
                                    <p:anim calcmode="lin" valueType="num">
                                      <p:cBhvr>
                                        <p:cTn id="246" dur="500" fill="hold"/>
                                        <p:tgtEl>
                                          <p:spTgt spid="65"/>
                                        </p:tgtEl>
                                        <p:attrNameLst>
                                          <p:attrName>ppt_h</p:attrName>
                                        </p:attrNameLst>
                                      </p:cBhvr>
                                      <p:tavLst>
                                        <p:tav tm="0">
                                          <p:val>
                                            <p:fltVal val="0"/>
                                          </p:val>
                                        </p:tav>
                                        <p:tav tm="100000">
                                          <p:val>
                                            <p:strVal val="#ppt_h"/>
                                          </p:val>
                                        </p:tav>
                                      </p:tavLst>
                                    </p:anim>
                                    <p:animEffect transition="in" filter="fade">
                                      <p:cBhvr>
                                        <p:cTn id="247" dur="500"/>
                                        <p:tgtEl>
                                          <p:spTgt spid="65"/>
                                        </p:tgtEl>
                                      </p:cBhvr>
                                    </p:animEffect>
                                  </p:childTnLst>
                                </p:cTn>
                              </p:par>
                              <p:par>
                                <p:cTn id="248" presetID="53" presetClass="entr" presetSubtype="16" fill="hold" grpId="0" nodeType="withEffect">
                                  <p:stCondLst>
                                    <p:cond delay="0"/>
                                  </p:stCondLst>
                                  <p:childTnLst>
                                    <p:set>
                                      <p:cBhvr>
                                        <p:cTn id="249" dur="1" fill="hold">
                                          <p:stCondLst>
                                            <p:cond delay="0"/>
                                          </p:stCondLst>
                                        </p:cTn>
                                        <p:tgtEl>
                                          <p:spTgt spid="49"/>
                                        </p:tgtEl>
                                        <p:attrNameLst>
                                          <p:attrName>style.visibility</p:attrName>
                                        </p:attrNameLst>
                                      </p:cBhvr>
                                      <p:to>
                                        <p:strVal val="visible"/>
                                      </p:to>
                                    </p:set>
                                    <p:anim calcmode="lin" valueType="num">
                                      <p:cBhvr>
                                        <p:cTn id="250" dur="500" fill="hold"/>
                                        <p:tgtEl>
                                          <p:spTgt spid="49"/>
                                        </p:tgtEl>
                                        <p:attrNameLst>
                                          <p:attrName>ppt_w</p:attrName>
                                        </p:attrNameLst>
                                      </p:cBhvr>
                                      <p:tavLst>
                                        <p:tav tm="0">
                                          <p:val>
                                            <p:fltVal val="0"/>
                                          </p:val>
                                        </p:tav>
                                        <p:tav tm="100000">
                                          <p:val>
                                            <p:strVal val="#ppt_w"/>
                                          </p:val>
                                        </p:tav>
                                      </p:tavLst>
                                    </p:anim>
                                    <p:anim calcmode="lin" valueType="num">
                                      <p:cBhvr>
                                        <p:cTn id="251" dur="500" fill="hold"/>
                                        <p:tgtEl>
                                          <p:spTgt spid="49"/>
                                        </p:tgtEl>
                                        <p:attrNameLst>
                                          <p:attrName>ppt_h</p:attrName>
                                        </p:attrNameLst>
                                      </p:cBhvr>
                                      <p:tavLst>
                                        <p:tav tm="0">
                                          <p:val>
                                            <p:fltVal val="0"/>
                                          </p:val>
                                        </p:tav>
                                        <p:tav tm="100000">
                                          <p:val>
                                            <p:strVal val="#ppt_h"/>
                                          </p:val>
                                        </p:tav>
                                      </p:tavLst>
                                    </p:anim>
                                    <p:animEffect transition="in" filter="fade">
                                      <p:cBhvr>
                                        <p:cTn id="252" dur="500"/>
                                        <p:tgtEl>
                                          <p:spTgt spid="49"/>
                                        </p:tgtEl>
                                      </p:cBhvr>
                                    </p:animEffect>
                                  </p:childTnLst>
                                </p:cTn>
                              </p:par>
                              <p:par>
                                <p:cTn id="253" presetID="53" presetClass="entr" presetSubtype="16" fill="hold" grpId="0" nodeType="withEffect">
                                  <p:stCondLst>
                                    <p:cond delay="0"/>
                                  </p:stCondLst>
                                  <p:childTnLst>
                                    <p:set>
                                      <p:cBhvr>
                                        <p:cTn id="254" dur="1" fill="hold">
                                          <p:stCondLst>
                                            <p:cond delay="0"/>
                                          </p:stCondLst>
                                        </p:cTn>
                                        <p:tgtEl>
                                          <p:spTgt spid="67"/>
                                        </p:tgtEl>
                                        <p:attrNameLst>
                                          <p:attrName>style.visibility</p:attrName>
                                        </p:attrNameLst>
                                      </p:cBhvr>
                                      <p:to>
                                        <p:strVal val="visible"/>
                                      </p:to>
                                    </p:set>
                                    <p:anim calcmode="lin" valueType="num">
                                      <p:cBhvr>
                                        <p:cTn id="255" dur="500" fill="hold"/>
                                        <p:tgtEl>
                                          <p:spTgt spid="67"/>
                                        </p:tgtEl>
                                        <p:attrNameLst>
                                          <p:attrName>ppt_w</p:attrName>
                                        </p:attrNameLst>
                                      </p:cBhvr>
                                      <p:tavLst>
                                        <p:tav tm="0">
                                          <p:val>
                                            <p:fltVal val="0"/>
                                          </p:val>
                                        </p:tav>
                                        <p:tav tm="100000">
                                          <p:val>
                                            <p:strVal val="#ppt_w"/>
                                          </p:val>
                                        </p:tav>
                                      </p:tavLst>
                                    </p:anim>
                                    <p:anim calcmode="lin" valueType="num">
                                      <p:cBhvr>
                                        <p:cTn id="256" dur="500" fill="hold"/>
                                        <p:tgtEl>
                                          <p:spTgt spid="67"/>
                                        </p:tgtEl>
                                        <p:attrNameLst>
                                          <p:attrName>ppt_h</p:attrName>
                                        </p:attrNameLst>
                                      </p:cBhvr>
                                      <p:tavLst>
                                        <p:tav tm="0">
                                          <p:val>
                                            <p:fltVal val="0"/>
                                          </p:val>
                                        </p:tav>
                                        <p:tav tm="100000">
                                          <p:val>
                                            <p:strVal val="#ppt_h"/>
                                          </p:val>
                                        </p:tav>
                                      </p:tavLst>
                                    </p:anim>
                                    <p:animEffect transition="in" filter="fade">
                                      <p:cBhvr>
                                        <p:cTn id="257" dur="500"/>
                                        <p:tgtEl>
                                          <p:spTgt spid="67"/>
                                        </p:tgtEl>
                                      </p:cBhvr>
                                    </p:animEffect>
                                  </p:childTnLst>
                                </p:cTn>
                              </p:par>
                              <p:par>
                                <p:cTn id="258" presetID="53" presetClass="entr" presetSubtype="16" fill="hold" grpId="0" nodeType="withEffect">
                                  <p:stCondLst>
                                    <p:cond delay="0"/>
                                  </p:stCondLst>
                                  <p:childTnLst>
                                    <p:set>
                                      <p:cBhvr>
                                        <p:cTn id="259" dur="1" fill="hold">
                                          <p:stCondLst>
                                            <p:cond delay="0"/>
                                          </p:stCondLst>
                                        </p:cTn>
                                        <p:tgtEl>
                                          <p:spTgt spid="68"/>
                                        </p:tgtEl>
                                        <p:attrNameLst>
                                          <p:attrName>style.visibility</p:attrName>
                                        </p:attrNameLst>
                                      </p:cBhvr>
                                      <p:to>
                                        <p:strVal val="visible"/>
                                      </p:to>
                                    </p:set>
                                    <p:anim calcmode="lin" valueType="num">
                                      <p:cBhvr>
                                        <p:cTn id="260" dur="500" fill="hold"/>
                                        <p:tgtEl>
                                          <p:spTgt spid="68"/>
                                        </p:tgtEl>
                                        <p:attrNameLst>
                                          <p:attrName>ppt_w</p:attrName>
                                        </p:attrNameLst>
                                      </p:cBhvr>
                                      <p:tavLst>
                                        <p:tav tm="0">
                                          <p:val>
                                            <p:fltVal val="0"/>
                                          </p:val>
                                        </p:tav>
                                        <p:tav tm="100000">
                                          <p:val>
                                            <p:strVal val="#ppt_w"/>
                                          </p:val>
                                        </p:tav>
                                      </p:tavLst>
                                    </p:anim>
                                    <p:anim calcmode="lin" valueType="num">
                                      <p:cBhvr>
                                        <p:cTn id="261" dur="500" fill="hold"/>
                                        <p:tgtEl>
                                          <p:spTgt spid="68"/>
                                        </p:tgtEl>
                                        <p:attrNameLst>
                                          <p:attrName>ppt_h</p:attrName>
                                        </p:attrNameLst>
                                      </p:cBhvr>
                                      <p:tavLst>
                                        <p:tav tm="0">
                                          <p:val>
                                            <p:fltVal val="0"/>
                                          </p:val>
                                        </p:tav>
                                        <p:tav tm="100000">
                                          <p:val>
                                            <p:strVal val="#ppt_h"/>
                                          </p:val>
                                        </p:tav>
                                      </p:tavLst>
                                    </p:anim>
                                    <p:animEffect transition="in" filter="fade">
                                      <p:cBhvr>
                                        <p:cTn id="262" dur="500"/>
                                        <p:tgtEl>
                                          <p:spTgt spid="68"/>
                                        </p:tgtEl>
                                      </p:cBhvr>
                                    </p:animEffect>
                                  </p:childTnLst>
                                </p:cTn>
                              </p:par>
                              <p:par>
                                <p:cTn id="263" presetID="53" presetClass="entr" presetSubtype="16" fill="hold" grpId="0" nodeType="withEffect">
                                  <p:stCondLst>
                                    <p:cond delay="0"/>
                                  </p:stCondLst>
                                  <p:childTnLst>
                                    <p:set>
                                      <p:cBhvr>
                                        <p:cTn id="264" dur="1" fill="hold">
                                          <p:stCondLst>
                                            <p:cond delay="0"/>
                                          </p:stCondLst>
                                        </p:cTn>
                                        <p:tgtEl>
                                          <p:spTgt spid="52"/>
                                        </p:tgtEl>
                                        <p:attrNameLst>
                                          <p:attrName>style.visibility</p:attrName>
                                        </p:attrNameLst>
                                      </p:cBhvr>
                                      <p:to>
                                        <p:strVal val="visible"/>
                                      </p:to>
                                    </p:set>
                                    <p:anim calcmode="lin" valueType="num">
                                      <p:cBhvr>
                                        <p:cTn id="265" dur="500" fill="hold"/>
                                        <p:tgtEl>
                                          <p:spTgt spid="52"/>
                                        </p:tgtEl>
                                        <p:attrNameLst>
                                          <p:attrName>ppt_w</p:attrName>
                                        </p:attrNameLst>
                                      </p:cBhvr>
                                      <p:tavLst>
                                        <p:tav tm="0">
                                          <p:val>
                                            <p:fltVal val="0"/>
                                          </p:val>
                                        </p:tav>
                                        <p:tav tm="100000">
                                          <p:val>
                                            <p:strVal val="#ppt_w"/>
                                          </p:val>
                                        </p:tav>
                                      </p:tavLst>
                                    </p:anim>
                                    <p:anim calcmode="lin" valueType="num">
                                      <p:cBhvr>
                                        <p:cTn id="266" dur="500" fill="hold"/>
                                        <p:tgtEl>
                                          <p:spTgt spid="52"/>
                                        </p:tgtEl>
                                        <p:attrNameLst>
                                          <p:attrName>ppt_h</p:attrName>
                                        </p:attrNameLst>
                                      </p:cBhvr>
                                      <p:tavLst>
                                        <p:tav tm="0">
                                          <p:val>
                                            <p:fltVal val="0"/>
                                          </p:val>
                                        </p:tav>
                                        <p:tav tm="100000">
                                          <p:val>
                                            <p:strVal val="#ppt_h"/>
                                          </p:val>
                                        </p:tav>
                                      </p:tavLst>
                                    </p:anim>
                                    <p:animEffect transition="in" filter="fade">
                                      <p:cBhvr>
                                        <p:cTn id="267" dur="500"/>
                                        <p:tgtEl>
                                          <p:spTgt spid="52"/>
                                        </p:tgtEl>
                                      </p:cBhvr>
                                    </p:animEffect>
                                  </p:childTnLst>
                                </p:cTn>
                              </p:par>
                              <p:par>
                                <p:cTn id="268" presetID="53" presetClass="entr" presetSubtype="16" fill="hold" grpId="0" nodeType="withEffect">
                                  <p:stCondLst>
                                    <p:cond delay="0"/>
                                  </p:stCondLst>
                                  <p:childTnLst>
                                    <p:set>
                                      <p:cBhvr>
                                        <p:cTn id="269" dur="1" fill="hold">
                                          <p:stCondLst>
                                            <p:cond delay="0"/>
                                          </p:stCondLst>
                                        </p:cTn>
                                        <p:tgtEl>
                                          <p:spTgt spid="83"/>
                                        </p:tgtEl>
                                        <p:attrNameLst>
                                          <p:attrName>style.visibility</p:attrName>
                                        </p:attrNameLst>
                                      </p:cBhvr>
                                      <p:to>
                                        <p:strVal val="visible"/>
                                      </p:to>
                                    </p:set>
                                    <p:anim calcmode="lin" valueType="num">
                                      <p:cBhvr>
                                        <p:cTn id="270" dur="500" fill="hold"/>
                                        <p:tgtEl>
                                          <p:spTgt spid="83"/>
                                        </p:tgtEl>
                                        <p:attrNameLst>
                                          <p:attrName>ppt_w</p:attrName>
                                        </p:attrNameLst>
                                      </p:cBhvr>
                                      <p:tavLst>
                                        <p:tav tm="0">
                                          <p:val>
                                            <p:fltVal val="0"/>
                                          </p:val>
                                        </p:tav>
                                        <p:tav tm="100000">
                                          <p:val>
                                            <p:strVal val="#ppt_w"/>
                                          </p:val>
                                        </p:tav>
                                      </p:tavLst>
                                    </p:anim>
                                    <p:anim calcmode="lin" valueType="num">
                                      <p:cBhvr>
                                        <p:cTn id="271" dur="500" fill="hold"/>
                                        <p:tgtEl>
                                          <p:spTgt spid="83"/>
                                        </p:tgtEl>
                                        <p:attrNameLst>
                                          <p:attrName>ppt_h</p:attrName>
                                        </p:attrNameLst>
                                      </p:cBhvr>
                                      <p:tavLst>
                                        <p:tav tm="0">
                                          <p:val>
                                            <p:fltVal val="0"/>
                                          </p:val>
                                        </p:tav>
                                        <p:tav tm="100000">
                                          <p:val>
                                            <p:strVal val="#ppt_h"/>
                                          </p:val>
                                        </p:tav>
                                      </p:tavLst>
                                    </p:anim>
                                    <p:animEffect transition="in" filter="fade">
                                      <p:cBhvr>
                                        <p:cTn id="272" dur="500"/>
                                        <p:tgtEl>
                                          <p:spTgt spid="83"/>
                                        </p:tgtEl>
                                      </p:cBhvr>
                                    </p:animEffect>
                                  </p:childTnLst>
                                </p:cTn>
                              </p:par>
                              <p:par>
                                <p:cTn id="273" presetID="53" presetClass="entr" presetSubtype="16" fill="hold" grpId="0" nodeType="withEffect">
                                  <p:stCondLst>
                                    <p:cond delay="0"/>
                                  </p:stCondLst>
                                  <p:childTnLst>
                                    <p:set>
                                      <p:cBhvr>
                                        <p:cTn id="274" dur="1" fill="hold">
                                          <p:stCondLst>
                                            <p:cond delay="0"/>
                                          </p:stCondLst>
                                        </p:cTn>
                                        <p:tgtEl>
                                          <p:spTgt spid="85"/>
                                        </p:tgtEl>
                                        <p:attrNameLst>
                                          <p:attrName>style.visibility</p:attrName>
                                        </p:attrNameLst>
                                      </p:cBhvr>
                                      <p:to>
                                        <p:strVal val="visible"/>
                                      </p:to>
                                    </p:set>
                                    <p:anim calcmode="lin" valueType="num">
                                      <p:cBhvr>
                                        <p:cTn id="275" dur="500" fill="hold"/>
                                        <p:tgtEl>
                                          <p:spTgt spid="85"/>
                                        </p:tgtEl>
                                        <p:attrNameLst>
                                          <p:attrName>ppt_w</p:attrName>
                                        </p:attrNameLst>
                                      </p:cBhvr>
                                      <p:tavLst>
                                        <p:tav tm="0">
                                          <p:val>
                                            <p:fltVal val="0"/>
                                          </p:val>
                                        </p:tav>
                                        <p:tav tm="100000">
                                          <p:val>
                                            <p:strVal val="#ppt_w"/>
                                          </p:val>
                                        </p:tav>
                                      </p:tavLst>
                                    </p:anim>
                                    <p:anim calcmode="lin" valueType="num">
                                      <p:cBhvr>
                                        <p:cTn id="276" dur="500" fill="hold"/>
                                        <p:tgtEl>
                                          <p:spTgt spid="85"/>
                                        </p:tgtEl>
                                        <p:attrNameLst>
                                          <p:attrName>ppt_h</p:attrName>
                                        </p:attrNameLst>
                                      </p:cBhvr>
                                      <p:tavLst>
                                        <p:tav tm="0">
                                          <p:val>
                                            <p:fltVal val="0"/>
                                          </p:val>
                                        </p:tav>
                                        <p:tav tm="100000">
                                          <p:val>
                                            <p:strVal val="#ppt_h"/>
                                          </p:val>
                                        </p:tav>
                                      </p:tavLst>
                                    </p:anim>
                                    <p:animEffect transition="in" filter="fade">
                                      <p:cBhvr>
                                        <p:cTn id="277" dur="500"/>
                                        <p:tgtEl>
                                          <p:spTgt spid="85"/>
                                        </p:tgtEl>
                                      </p:cBhvr>
                                    </p:animEffect>
                                  </p:childTnLst>
                                </p:cTn>
                              </p:par>
                              <p:par>
                                <p:cTn id="278" presetID="53" presetClass="entr" presetSubtype="16" fill="hold" grpId="0" nodeType="withEffect">
                                  <p:stCondLst>
                                    <p:cond delay="0"/>
                                  </p:stCondLst>
                                  <p:childTnLst>
                                    <p:set>
                                      <p:cBhvr>
                                        <p:cTn id="279" dur="1" fill="hold">
                                          <p:stCondLst>
                                            <p:cond delay="0"/>
                                          </p:stCondLst>
                                        </p:cTn>
                                        <p:tgtEl>
                                          <p:spTgt spid="86"/>
                                        </p:tgtEl>
                                        <p:attrNameLst>
                                          <p:attrName>style.visibility</p:attrName>
                                        </p:attrNameLst>
                                      </p:cBhvr>
                                      <p:to>
                                        <p:strVal val="visible"/>
                                      </p:to>
                                    </p:set>
                                    <p:anim calcmode="lin" valueType="num">
                                      <p:cBhvr>
                                        <p:cTn id="280" dur="500" fill="hold"/>
                                        <p:tgtEl>
                                          <p:spTgt spid="86"/>
                                        </p:tgtEl>
                                        <p:attrNameLst>
                                          <p:attrName>ppt_w</p:attrName>
                                        </p:attrNameLst>
                                      </p:cBhvr>
                                      <p:tavLst>
                                        <p:tav tm="0">
                                          <p:val>
                                            <p:fltVal val="0"/>
                                          </p:val>
                                        </p:tav>
                                        <p:tav tm="100000">
                                          <p:val>
                                            <p:strVal val="#ppt_w"/>
                                          </p:val>
                                        </p:tav>
                                      </p:tavLst>
                                    </p:anim>
                                    <p:anim calcmode="lin" valueType="num">
                                      <p:cBhvr>
                                        <p:cTn id="281" dur="500" fill="hold"/>
                                        <p:tgtEl>
                                          <p:spTgt spid="86"/>
                                        </p:tgtEl>
                                        <p:attrNameLst>
                                          <p:attrName>ppt_h</p:attrName>
                                        </p:attrNameLst>
                                      </p:cBhvr>
                                      <p:tavLst>
                                        <p:tav tm="0">
                                          <p:val>
                                            <p:fltVal val="0"/>
                                          </p:val>
                                        </p:tav>
                                        <p:tav tm="100000">
                                          <p:val>
                                            <p:strVal val="#ppt_h"/>
                                          </p:val>
                                        </p:tav>
                                      </p:tavLst>
                                    </p:anim>
                                    <p:animEffect transition="in" filter="fade">
                                      <p:cBhvr>
                                        <p:cTn id="282" dur="500"/>
                                        <p:tgtEl>
                                          <p:spTgt spid="86"/>
                                        </p:tgtEl>
                                      </p:cBhvr>
                                    </p:animEffect>
                                  </p:childTnLst>
                                </p:cTn>
                              </p:par>
                              <p:par>
                                <p:cTn id="283" presetID="53" presetClass="entr" presetSubtype="16" fill="hold" grpId="0" nodeType="withEffect">
                                  <p:stCondLst>
                                    <p:cond delay="0"/>
                                  </p:stCondLst>
                                  <p:childTnLst>
                                    <p:set>
                                      <p:cBhvr>
                                        <p:cTn id="284" dur="1" fill="hold">
                                          <p:stCondLst>
                                            <p:cond delay="0"/>
                                          </p:stCondLst>
                                        </p:cTn>
                                        <p:tgtEl>
                                          <p:spTgt spid="87"/>
                                        </p:tgtEl>
                                        <p:attrNameLst>
                                          <p:attrName>style.visibility</p:attrName>
                                        </p:attrNameLst>
                                      </p:cBhvr>
                                      <p:to>
                                        <p:strVal val="visible"/>
                                      </p:to>
                                    </p:set>
                                    <p:anim calcmode="lin" valueType="num">
                                      <p:cBhvr>
                                        <p:cTn id="285" dur="500" fill="hold"/>
                                        <p:tgtEl>
                                          <p:spTgt spid="87"/>
                                        </p:tgtEl>
                                        <p:attrNameLst>
                                          <p:attrName>ppt_w</p:attrName>
                                        </p:attrNameLst>
                                      </p:cBhvr>
                                      <p:tavLst>
                                        <p:tav tm="0">
                                          <p:val>
                                            <p:fltVal val="0"/>
                                          </p:val>
                                        </p:tav>
                                        <p:tav tm="100000">
                                          <p:val>
                                            <p:strVal val="#ppt_w"/>
                                          </p:val>
                                        </p:tav>
                                      </p:tavLst>
                                    </p:anim>
                                    <p:anim calcmode="lin" valueType="num">
                                      <p:cBhvr>
                                        <p:cTn id="286" dur="500" fill="hold"/>
                                        <p:tgtEl>
                                          <p:spTgt spid="87"/>
                                        </p:tgtEl>
                                        <p:attrNameLst>
                                          <p:attrName>ppt_h</p:attrName>
                                        </p:attrNameLst>
                                      </p:cBhvr>
                                      <p:tavLst>
                                        <p:tav tm="0">
                                          <p:val>
                                            <p:fltVal val="0"/>
                                          </p:val>
                                        </p:tav>
                                        <p:tav tm="100000">
                                          <p:val>
                                            <p:strVal val="#ppt_h"/>
                                          </p:val>
                                        </p:tav>
                                      </p:tavLst>
                                    </p:anim>
                                    <p:animEffect transition="in" filter="fade">
                                      <p:cBhvr>
                                        <p:cTn id="287" dur="500"/>
                                        <p:tgtEl>
                                          <p:spTgt spid="87"/>
                                        </p:tgtEl>
                                      </p:cBhvr>
                                    </p:animEffect>
                                  </p:childTnLst>
                                </p:cTn>
                              </p:par>
                              <p:par>
                                <p:cTn id="288" presetID="53" presetClass="entr" presetSubtype="16" fill="hold" grpId="0" nodeType="withEffect">
                                  <p:stCondLst>
                                    <p:cond delay="0"/>
                                  </p:stCondLst>
                                  <p:childTnLst>
                                    <p:set>
                                      <p:cBhvr>
                                        <p:cTn id="289" dur="1" fill="hold">
                                          <p:stCondLst>
                                            <p:cond delay="0"/>
                                          </p:stCondLst>
                                        </p:cTn>
                                        <p:tgtEl>
                                          <p:spTgt spid="90"/>
                                        </p:tgtEl>
                                        <p:attrNameLst>
                                          <p:attrName>style.visibility</p:attrName>
                                        </p:attrNameLst>
                                      </p:cBhvr>
                                      <p:to>
                                        <p:strVal val="visible"/>
                                      </p:to>
                                    </p:set>
                                    <p:anim calcmode="lin" valueType="num">
                                      <p:cBhvr>
                                        <p:cTn id="290" dur="500" fill="hold"/>
                                        <p:tgtEl>
                                          <p:spTgt spid="90"/>
                                        </p:tgtEl>
                                        <p:attrNameLst>
                                          <p:attrName>ppt_w</p:attrName>
                                        </p:attrNameLst>
                                      </p:cBhvr>
                                      <p:tavLst>
                                        <p:tav tm="0">
                                          <p:val>
                                            <p:fltVal val="0"/>
                                          </p:val>
                                        </p:tav>
                                        <p:tav tm="100000">
                                          <p:val>
                                            <p:strVal val="#ppt_w"/>
                                          </p:val>
                                        </p:tav>
                                      </p:tavLst>
                                    </p:anim>
                                    <p:anim calcmode="lin" valueType="num">
                                      <p:cBhvr>
                                        <p:cTn id="291" dur="500" fill="hold"/>
                                        <p:tgtEl>
                                          <p:spTgt spid="90"/>
                                        </p:tgtEl>
                                        <p:attrNameLst>
                                          <p:attrName>ppt_h</p:attrName>
                                        </p:attrNameLst>
                                      </p:cBhvr>
                                      <p:tavLst>
                                        <p:tav tm="0">
                                          <p:val>
                                            <p:fltVal val="0"/>
                                          </p:val>
                                        </p:tav>
                                        <p:tav tm="100000">
                                          <p:val>
                                            <p:strVal val="#ppt_h"/>
                                          </p:val>
                                        </p:tav>
                                      </p:tavLst>
                                    </p:anim>
                                    <p:animEffect transition="in" filter="fade">
                                      <p:cBhvr>
                                        <p:cTn id="292" dur="500"/>
                                        <p:tgtEl>
                                          <p:spTgt spid="90"/>
                                        </p:tgtEl>
                                      </p:cBhvr>
                                    </p:animEffect>
                                  </p:childTnLst>
                                </p:cTn>
                              </p:par>
                              <p:par>
                                <p:cTn id="293" presetID="53" presetClass="entr" presetSubtype="16" fill="hold" grpId="0" nodeType="withEffect">
                                  <p:stCondLst>
                                    <p:cond delay="0"/>
                                  </p:stCondLst>
                                  <p:childTnLst>
                                    <p:set>
                                      <p:cBhvr>
                                        <p:cTn id="294" dur="1" fill="hold">
                                          <p:stCondLst>
                                            <p:cond delay="0"/>
                                          </p:stCondLst>
                                        </p:cTn>
                                        <p:tgtEl>
                                          <p:spTgt spid="89"/>
                                        </p:tgtEl>
                                        <p:attrNameLst>
                                          <p:attrName>style.visibility</p:attrName>
                                        </p:attrNameLst>
                                      </p:cBhvr>
                                      <p:to>
                                        <p:strVal val="visible"/>
                                      </p:to>
                                    </p:set>
                                    <p:anim calcmode="lin" valueType="num">
                                      <p:cBhvr>
                                        <p:cTn id="295" dur="500" fill="hold"/>
                                        <p:tgtEl>
                                          <p:spTgt spid="89"/>
                                        </p:tgtEl>
                                        <p:attrNameLst>
                                          <p:attrName>ppt_w</p:attrName>
                                        </p:attrNameLst>
                                      </p:cBhvr>
                                      <p:tavLst>
                                        <p:tav tm="0">
                                          <p:val>
                                            <p:fltVal val="0"/>
                                          </p:val>
                                        </p:tav>
                                        <p:tav tm="100000">
                                          <p:val>
                                            <p:strVal val="#ppt_w"/>
                                          </p:val>
                                        </p:tav>
                                      </p:tavLst>
                                    </p:anim>
                                    <p:anim calcmode="lin" valueType="num">
                                      <p:cBhvr>
                                        <p:cTn id="296" dur="500" fill="hold"/>
                                        <p:tgtEl>
                                          <p:spTgt spid="89"/>
                                        </p:tgtEl>
                                        <p:attrNameLst>
                                          <p:attrName>ppt_h</p:attrName>
                                        </p:attrNameLst>
                                      </p:cBhvr>
                                      <p:tavLst>
                                        <p:tav tm="0">
                                          <p:val>
                                            <p:fltVal val="0"/>
                                          </p:val>
                                        </p:tav>
                                        <p:tav tm="100000">
                                          <p:val>
                                            <p:strVal val="#ppt_h"/>
                                          </p:val>
                                        </p:tav>
                                      </p:tavLst>
                                    </p:anim>
                                    <p:animEffect transition="in" filter="fade">
                                      <p:cBhvr>
                                        <p:cTn id="297" dur="500"/>
                                        <p:tgtEl>
                                          <p:spTgt spid="89"/>
                                        </p:tgtEl>
                                      </p:cBhvr>
                                    </p:animEffect>
                                  </p:childTnLst>
                                </p:cTn>
                              </p:par>
                              <p:par>
                                <p:cTn id="298" presetID="53" presetClass="entr" presetSubtype="16" fill="hold" grpId="0" nodeType="withEffect">
                                  <p:stCondLst>
                                    <p:cond delay="0"/>
                                  </p:stCondLst>
                                  <p:childTnLst>
                                    <p:set>
                                      <p:cBhvr>
                                        <p:cTn id="299" dur="1" fill="hold">
                                          <p:stCondLst>
                                            <p:cond delay="0"/>
                                          </p:stCondLst>
                                        </p:cTn>
                                        <p:tgtEl>
                                          <p:spTgt spid="108"/>
                                        </p:tgtEl>
                                        <p:attrNameLst>
                                          <p:attrName>style.visibility</p:attrName>
                                        </p:attrNameLst>
                                      </p:cBhvr>
                                      <p:to>
                                        <p:strVal val="visible"/>
                                      </p:to>
                                    </p:set>
                                    <p:anim calcmode="lin" valueType="num">
                                      <p:cBhvr>
                                        <p:cTn id="300" dur="500" fill="hold"/>
                                        <p:tgtEl>
                                          <p:spTgt spid="108"/>
                                        </p:tgtEl>
                                        <p:attrNameLst>
                                          <p:attrName>ppt_w</p:attrName>
                                        </p:attrNameLst>
                                      </p:cBhvr>
                                      <p:tavLst>
                                        <p:tav tm="0">
                                          <p:val>
                                            <p:fltVal val="0"/>
                                          </p:val>
                                        </p:tav>
                                        <p:tav tm="100000">
                                          <p:val>
                                            <p:strVal val="#ppt_w"/>
                                          </p:val>
                                        </p:tav>
                                      </p:tavLst>
                                    </p:anim>
                                    <p:anim calcmode="lin" valueType="num">
                                      <p:cBhvr>
                                        <p:cTn id="301" dur="500" fill="hold"/>
                                        <p:tgtEl>
                                          <p:spTgt spid="108"/>
                                        </p:tgtEl>
                                        <p:attrNameLst>
                                          <p:attrName>ppt_h</p:attrName>
                                        </p:attrNameLst>
                                      </p:cBhvr>
                                      <p:tavLst>
                                        <p:tav tm="0">
                                          <p:val>
                                            <p:fltVal val="0"/>
                                          </p:val>
                                        </p:tav>
                                        <p:tav tm="100000">
                                          <p:val>
                                            <p:strVal val="#ppt_h"/>
                                          </p:val>
                                        </p:tav>
                                      </p:tavLst>
                                    </p:anim>
                                    <p:animEffect transition="in" filter="fade">
                                      <p:cBhvr>
                                        <p:cTn id="302" dur="500"/>
                                        <p:tgtEl>
                                          <p:spTgt spid="108"/>
                                        </p:tgtEl>
                                      </p:cBhvr>
                                    </p:animEffect>
                                  </p:childTnLst>
                                </p:cTn>
                              </p:par>
                              <p:par>
                                <p:cTn id="303" presetID="53" presetClass="entr" presetSubtype="16" fill="hold" grpId="0" nodeType="withEffect">
                                  <p:stCondLst>
                                    <p:cond delay="0"/>
                                  </p:stCondLst>
                                  <p:childTnLst>
                                    <p:set>
                                      <p:cBhvr>
                                        <p:cTn id="304" dur="1" fill="hold">
                                          <p:stCondLst>
                                            <p:cond delay="0"/>
                                          </p:stCondLst>
                                        </p:cTn>
                                        <p:tgtEl>
                                          <p:spTgt spid="109"/>
                                        </p:tgtEl>
                                        <p:attrNameLst>
                                          <p:attrName>style.visibility</p:attrName>
                                        </p:attrNameLst>
                                      </p:cBhvr>
                                      <p:to>
                                        <p:strVal val="visible"/>
                                      </p:to>
                                    </p:set>
                                    <p:anim calcmode="lin" valueType="num">
                                      <p:cBhvr>
                                        <p:cTn id="305" dur="500" fill="hold"/>
                                        <p:tgtEl>
                                          <p:spTgt spid="109"/>
                                        </p:tgtEl>
                                        <p:attrNameLst>
                                          <p:attrName>ppt_w</p:attrName>
                                        </p:attrNameLst>
                                      </p:cBhvr>
                                      <p:tavLst>
                                        <p:tav tm="0">
                                          <p:val>
                                            <p:fltVal val="0"/>
                                          </p:val>
                                        </p:tav>
                                        <p:tav tm="100000">
                                          <p:val>
                                            <p:strVal val="#ppt_w"/>
                                          </p:val>
                                        </p:tav>
                                      </p:tavLst>
                                    </p:anim>
                                    <p:anim calcmode="lin" valueType="num">
                                      <p:cBhvr>
                                        <p:cTn id="306" dur="500" fill="hold"/>
                                        <p:tgtEl>
                                          <p:spTgt spid="109"/>
                                        </p:tgtEl>
                                        <p:attrNameLst>
                                          <p:attrName>ppt_h</p:attrName>
                                        </p:attrNameLst>
                                      </p:cBhvr>
                                      <p:tavLst>
                                        <p:tav tm="0">
                                          <p:val>
                                            <p:fltVal val="0"/>
                                          </p:val>
                                        </p:tav>
                                        <p:tav tm="100000">
                                          <p:val>
                                            <p:strVal val="#ppt_h"/>
                                          </p:val>
                                        </p:tav>
                                      </p:tavLst>
                                    </p:anim>
                                    <p:animEffect transition="in" filter="fade">
                                      <p:cBhvr>
                                        <p:cTn id="307" dur="500"/>
                                        <p:tgtEl>
                                          <p:spTgt spid="109"/>
                                        </p:tgtEl>
                                      </p:cBhvr>
                                    </p:animEffect>
                                  </p:childTnLst>
                                </p:cTn>
                              </p:par>
                            </p:childTnLst>
                          </p:cTn>
                        </p:par>
                      </p:childTnLst>
                    </p:cTn>
                  </p:par>
                  <p:par>
                    <p:cTn id="308" fill="hold">
                      <p:stCondLst>
                        <p:cond delay="indefinite"/>
                      </p:stCondLst>
                      <p:childTnLst>
                        <p:par>
                          <p:cTn id="309" fill="hold">
                            <p:stCondLst>
                              <p:cond delay="0"/>
                            </p:stCondLst>
                            <p:childTnLst>
                              <p:par>
                                <p:cTn id="310" presetID="53" presetClass="entr" presetSubtype="16" fill="hold" grpId="0" nodeType="clickEffect">
                                  <p:stCondLst>
                                    <p:cond delay="0"/>
                                  </p:stCondLst>
                                  <p:childTnLst>
                                    <p:set>
                                      <p:cBhvr>
                                        <p:cTn id="311" dur="1" fill="hold">
                                          <p:stCondLst>
                                            <p:cond delay="0"/>
                                          </p:stCondLst>
                                        </p:cTn>
                                        <p:tgtEl>
                                          <p:spTgt spid="135"/>
                                        </p:tgtEl>
                                        <p:attrNameLst>
                                          <p:attrName>style.visibility</p:attrName>
                                        </p:attrNameLst>
                                      </p:cBhvr>
                                      <p:to>
                                        <p:strVal val="visible"/>
                                      </p:to>
                                    </p:set>
                                    <p:anim calcmode="lin" valueType="num">
                                      <p:cBhvr>
                                        <p:cTn id="312" dur="500" fill="hold"/>
                                        <p:tgtEl>
                                          <p:spTgt spid="135"/>
                                        </p:tgtEl>
                                        <p:attrNameLst>
                                          <p:attrName>ppt_w</p:attrName>
                                        </p:attrNameLst>
                                      </p:cBhvr>
                                      <p:tavLst>
                                        <p:tav tm="0">
                                          <p:val>
                                            <p:fltVal val="0"/>
                                          </p:val>
                                        </p:tav>
                                        <p:tav tm="100000">
                                          <p:val>
                                            <p:strVal val="#ppt_w"/>
                                          </p:val>
                                        </p:tav>
                                      </p:tavLst>
                                    </p:anim>
                                    <p:anim calcmode="lin" valueType="num">
                                      <p:cBhvr>
                                        <p:cTn id="313" dur="500" fill="hold"/>
                                        <p:tgtEl>
                                          <p:spTgt spid="135"/>
                                        </p:tgtEl>
                                        <p:attrNameLst>
                                          <p:attrName>ppt_h</p:attrName>
                                        </p:attrNameLst>
                                      </p:cBhvr>
                                      <p:tavLst>
                                        <p:tav tm="0">
                                          <p:val>
                                            <p:fltVal val="0"/>
                                          </p:val>
                                        </p:tav>
                                        <p:tav tm="100000">
                                          <p:val>
                                            <p:strVal val="#ppt_h"/>
                                          </p:val>
                                        </p:tav>
                                      </p:tavLst>
                                    </p:anim>
                                    <p:animEffect transition="in" filter="fade">
                                      <p:cBhvr>
                                        <p:cTn id="314" dur="500"/>
                                        <p:tgtEl>
                                          <p:spTgt spid="135"/>
                                        </p:tgtEl>
                                      </p:cBhvr>
                                    </p:animEffect>
                                  </p:childTnLst>
                                </p:cTn>
                              </p:par>
                              <p:par>
                                <p:cTn id="315" presetID="53" presetClass="entr" presetSubtype="16" fill="hold" grpId="0" nodeType="withEffect">
                                  <p:stCondLst>
                                    <p:cond delay="0"/>
                                  </p:stCondLst>
                                  <p:childTnLst>
                                    <p:set>
                                      <p:cBhvr>
                                        <p:cTn id="316" dur="1" fill="hold">
                                          <p:stCondLst>
                                            <p:cond delay="0"/>
                                          </p:stCondLst>
                                        </p:cTn>
                                        <p:tgtEl>
                                          <p:spTgt spid="136"/>
                                        </p:tgtEl>
                                        <p:attrNameLst>
                                          <p:attrName>style.visibility</p:attrName>
                                        </p:attrNameLst>
                                      </p:cBhvr>
                                      <p:to>
                                        <p:strVal val="visible"/>
                                      </p:to>
                                    </p:set>
                                    <p:anim calcmode="lin" valueType="num">
                                      <p:cBhvr>
                                        <p:cTn id="317" dur="500" fill="hold"/>
                                        <p:tgtEl>
                                          <p:spTgt spid="136"/>
                                        </p:tgtEl>
                                        <p:attrNameLst>
                                          <p:attrName>ppt_w</p:attrName>
                                        </p:attrNameLst>
                                      </p:cBhvr>
                                      <p:tavLst>
                                        <p:tav tm="0">
                                          <p:val>
                                            <p:fltVal val="0"/>
                                          </p:val>
                                        </p:tav>
                                        <p:tav tm="100000">
                                          <p:val>
                                            <p:strVal val="#ppt_w"/>
                                          </p:val>
                                        </p:tav>
                                      </p:tavLst>
                                    </p:anim>
                                    <p:anim calcmode="lin" valueType="num">
                                      <p:cBhvr>
                                        <p:cTn id="318" dur="500" fill="hold"/>
                                        <p:tgtEl>
                                          <p:spTgt spid="136"/>
                                        </p:tgtEl>
                                        <p:attrNameLst>
                                          <p:attrName>ppt_h</p:attrName>
                                        </p:attrNameLst>
                                      </p:cBhvr>
                                      <p:tavLst>
                                        <p:tav tm="0">
                                          <p:val>
                                            <p:fltVal val="0"/>
                                          </p:val>
                                        </p:tav>
                                        <p:tav tm="100000">
                                          <p:val>
                                            <p:strVal val="#ppt_h"/>
                                          </p:val>
                                        </p:tav>
                                      </p:tavLst>
                                    </p:anim>
                                    <p:animEffect transition="in" filter="fade">
                                      <p:cBhvr>
                                        <p:cTn id="319" dur="500"/>
                                        <p:tgtEl>
                                          <p:spTgt spid="136"/>
                                        </p:tgtEl>
                                      </p:cBhvr>
                                    </p:animEffect>
                                  </p:childTnLst>
                                </p:cTn>
                              </p:par>
                              <p:par>
                                <p:cTn id="320" presetID="53" presetClass="entr" presetSubtype="16" fill="hold" grpId="0" nodeType="withEffect">
                                  <p:stCondLst>
                                    <p:cond delay="0"/>
                                  </p:stCondLst>
                                  <p:childTnLst>
                                    <p:set>
                                      <p:cBhvr>
                                        <p:cTn id="321" dur="1" fill="hold">
                                          <p:stCondLst>
                                            <p:cond delay="0"/>
                                          </p:stCondLst>
                                        </p:cTn>
                                        <p:tgtEl>
                                          <p:spTgt spid="138"/>
                                        </p:tgtEl>
                                        <p:attrNameLst>
                                          <p:attrName>style.visibility</p:attrName>
                                        </p:attrNameLst>
                                      </p:cBhvr>
                                      <p:to>
                                        <p:strVal val="visible"/>
                                      </p:to>
                                    </p:set>
                                    <p:anim calcmode="lin" valueType="num">
                                      <p:cBhvr>
                                        <p:cTn id="322" dur="500" fill="hold"/>
                                        <p:tgtEl>
                                          <p:spTgt spid="138"/>
                                        </p:tgtEl>
                                        <p:attrNameLst>
                                          <p:attrName>ppt_w</p:attrName>
                                        </p:attrNameLst>
                                      </p:cBhvr>
                                      <p:tavLst>
                                        <p:tav tm="0">
                                          <p:val>
                                            <p:fltVal val="0"/>
                                          </p:val>
                                        </p:tav>
                                        <p:tav tm="100000">
                                          <p:val>
                                            <p:strVal val="#ppt_w"/>
                                          </p:val>
                                        </p:tav>
                                      </p:tavLst>
                                    </p:anim>
                                    <p:anim calcmode="lin" valueType="num">
                                      <p:cBhvr>
                                        <p:cTn id="323" dur="500" fill="hold"/>
                                        <p:tgtEl>
                                          <p:spTgt spid="138"/>
                                        </p:tgtEl>
                                        <p:attrNameLst>
                                          <p:attrName>ppt_h</p:attrName>
                                        </p:attrNameLst>
                                      </p:cBhvr>
                                      <p:tavLst>
                                        <p:tav tm="0">
                                          <p:val>
                                            <p:fltVal val="0"/>
                                          </p:val>
                                        </p:tav>
                                        <p:tav tm="100000">
                                          <p:val>
                                            <p:strVal val="#ppt_h"/>
                                          </p:val>
                                        </p:tav>
                                      </p:tavLst>
                                    </p:anim>
                                    <p:animEffect transition="in" filter="fade">
                                      <p:cBhvr>
                                        <p:cTn id="324" dur="500"/>
                                        <p:tgtEl>
                                          <p:spTgt spid="138"/>
                                        </p:tgtEl>
                                      </p:cBhvr>
                                    </p:animEffect>
                                  </p:childTnLst>
                                </p:cTn>
                              </p:par>
                              <p:par>
                                <p:cTn id="325" presetID="53" presetClass="entr" presetSubtype="16" fill="hold" grpId="0" nodeType="withEffect">
                                  <p:stCondLst>
                                    <p:cond delay="0"/>
                                  </p:stCondLst>
                                  <p:childTnLst>
                                    <p:set>
                                      <p:cBhvr>
                                        <p:cTn id="326" dur="1" fill="hold">
                                          <p:stCondLst>
                                            <p:cond delay="0"/>
                                          </p:stCondLst>
                                        </p:cTn>
                                        <p:tgtEl>
                                          <p:spTgt spid="141"/>
                                        </p:tgtEl>
                                        <p:attrNameLst>
                                          <p:attrName>style.visibility</p:attrName>
                                        </p:attrNameLst>
                                      </p:cBhvr>
                                      <p:to>
                                        <p:strVal val="visible"/>
                                      </p:to>
                                    </p:set>
                                    <p:anim calcmode="lin" valueType="num">
                                      <p:cBhvr>
                                        <p:cTn id="327" dur="500" fill="hold"/>
                                        <p:tgtEl>
                                          <p:spTgt spid="141"/>
                                        </p:tgtEl>
                                        <p:attrNameLst>
                                          <p:attrName>ppt_w</p:attrName>
                                        </p:attrNameLst>
                                      </p:cBhvr>
                                      <p:tavLst>
                                        <p:tav tm="0">
                                          <p:val>
                                            <p:fltVal val="0"/>
                                          </p:val>
                                        </p:tav>
                                        <p:tav tm="100000">
                                          <p:val>
                                            <p:strVal val="#ppt_w"/>
                                          </p:val>
                                        </p:tav>
                                      </p:tavLst>
                                    </p:anim>
                                    <p:anim calcmode="lin" valueType="num">
                                      <p:cBhvr>
                                        <p:cTn id="328" dur="500" fill="hold"/>
                                        <p:tgtEl>
                                          <p:spTgt spid="141"/>
                                        </p:tgtEl>
                                        <p:attrNameLst>
                                          <p:attrName>ppt_h</p:attrName>
                                        </p:attrNameLst>
                                      </p:cBhvr>
                                      <p:tavLst>
                                        <p:tav tm="0">
                                          <p:val>
                                            <p:fltVal val="0"/>
                                          </p:val>
                                        </p:tav>
                                        <p:tav tm="100000">
                                          <p:val>
                                            <p:strVal val="#ppt_h"/>
                                          </p:val>
                                        </p:tav>
                                      </p:tavLst>
                                    </p:anim>
                                    <p:animEffect transition="in" filter="fade">
                                      <p:cBhvr>
                                        <p:cTn id="329" dur="500"/>
                                        <p:tgtEl>
                                          <p:spTgt spid="141"/>
                                        </p:tgtEl>
                                      </p:cBhvr>
                                    </p:animEffect>
                                  </p:childTnLst>
                                </p:cTn>
                              </p:par>
                              <p:par>
                                <p:cTn id="330" presetID="53" presetClass="entr" presetSubtype="16" fill="hold" grpId="0" nodeType="withEffect">
                                  <p:stCondLst>
                                    <p:cond delay="0"/>
                                  </p:stCondLst>
                                  <p:childTnLst>
                                    <p:set>
                                      <p:cBhvr>
                                        <p:cTn id="331" dur="1" fill="hold">
                                          <p:stCondLst>
                                            <p:cond delay="0"/>
                                          </p:stCondLst>
                                        </p:cTn>
                                        <p:tgtEl>
                                          <p:spTgt spid="147"/>
                                        </p:tgtEl>
                                        <p:attrNameLst>
                                          <p:attrName>style.visibility</p:attrName>
                                        </p:attrNameLst>
                                      </p:cBhvr>
                                      <p:to>
                                        <p:strVal val="visible"/>
                                      </p:to>
                                    </p:set>
                                    <p:anim calcmode="lin" valueType="num">
                                      <p:cBhvr>
                                        <p:cTn id="332" dur="500" fill="hold"/>
                                        <p:tgtEl>
                                          <p:spTgt spid="147"/>
                                        </p:tgtEl>
                                        <p:attrNameLst>
                                          <p:attrName>ppt_w</p:attrName>
                                        </p:attrNameLst>
                                      </p:cBhvr>
                                      <p:tavLst>
                                        <p:tav tm="0">
                                          <p:val>
                                            <p:fltVal val="0"/>
                                          </p:val>
                                        </p:tav>
                                        <p:tav tm="100000">
                                          <p:val>
                                            <p:strVal val="#ppt_w"/>
                                          </p:val>
                                        </p:tav>
                                      </p:tavLst>
                                    </p:anim>
                                    <p:anim calcmode="lin" valueType="num">
                                      <p:cBhvr>
                                        <p:cTn id="333" dur="500" fill="hold"/>
                                        <p:tgtEl>
                                          <p:spTgt spid="147"/>
                                        </p:tgtEl>
                                        <p:attrNameLst>
                                          <p:attrName>ppt_h</p:attrName>
                                        </p:attrNameLst>
                                      </p:cBhvr>
                                      <p:tavLst>
                                        <p:tav tm="0">
                                          <p:val>
                                            <p:fltVal val="0"/>
                                          </p:val>
                                        </p:tav>
                                        <p:tav tm="100000">
                                          <p:val>
                                            <p:strVal val="#ppt_h"/>
                                          </p:val>
                                        </p:tav>
                                      </p:tavLst>
                                    </p:anim>
                                    <p:animEffect transition="in" filter="fade">
                                      <p:cBhvr>
                                        <p:cTn id="334" dur="500"/>
                                        <p:tgtEl>
                                          <p:spTgt spid="147"/>
                                        </p:tgtEl>
                                      </p:cBhvr>
                                    </p:animEffect>
                                  </p:childTnLst>
                                </p:cTn>
                              </p:par>
                              <p:par>
                                <p:cTn id="335" presetID="53" presetClass="entr" presetSubtype="16" fill="hold" grpId="0" nodeType="withEffect">
                                  <p:stCondLst>
                                    <p:cond delay="0"/>
                                  </p:stCondLst>
                                  <p:childTnLst>
                                    <p:set>
                                      <p:cBhvr>
                                        <p:cTn id="336" dur="1" fill="hold">
                                          <p:stCondLst>
                                            <p:cond delay="0"/>
                                          </p:stCondLst>
                                        </p:cTn>
                                        <p:tgtEl>
                                          <p:spTgt spid="137"/>
                                        </p:tgtEl>
                                        <p:attrNameLst>
                                          <p:attrName>style.visibility</p:attrName>
                                        </p:attrNameLst>
                                      </p:cBhvr>
                                      <p:to>
                                        <p:strVal val="visible"/>
                                      </p:to>
                                    </p:set>
                                    <p:anim calcmode="lin" valueType="num">
                                      <p:cBhvr>
                                        <p:cTn id="337" dur="500" fill="hold"/>
                                        <p:tgtEl>
                                          <p:spTgt spid="137"/>
                                        </p:tgtEl>
                                        <p:attrNameLst>
                                          <p:attrName>ppt_w</p:attrName>
                                        </p:attrNameLst>
                                      </p:cBhvr>
                                      <p:tavLst>
                                        <p:tav tm="0">
                                          <p:val>
                                            <p:fltVal val="0"/>
                                          </p:val>
                                        </p:tav>
                                        <p:tav tm="100000">
                                          <p:val>
                                            <p:strVal val="#ppt_w"/>
                                          </p:val>
                                        </p:tav>
                                      </p:tavLst>
                                    </p:anim>
                                    <p:anim calcmode="lin" valueType="num">
                                      <p:cBhvr>
                                        <p:cTn id="338" dur="500" fill="hold"/>
                                        <p:tgtEl>
                                          <p:spTgt spid="137"/>
                                        </p:tgtEl>
                                        <p:attrNameLst>
                                          <p:attrName>ppt_h</p:attrName>
                                        </p:attrNameLst>
                                      </p:cBhvr>
                                      <p:tavLst>
                                        <p:tav tm="0">
                                          <p:val>
                                            <p:fltVal val="0"/>
                                          </p:val>
                                        </p:tav>
                                        <p:tav tm="100000">
                                          <p:val>
                                            <p:strVal val="#ppt_h"/>
                                          </p:val>
                                        </p:tav>
                                      </p:tavLst>
                                    </p:anim>
                                    <p:animEffect transition="in" filter="fade">
                                      <p:cBhvr>
                                        <p:cTn id="339" dur="500"/>
                                        <p:tgtEl>
                                          <p:spTgt spid="137"/>
                                        </p:tgtEl>
                                      </p:cBhvr>
                                    </p:animEffect>
                                  </p:childTnLst>
                                </p:cTn>
                              </p:par>
                              <p:par>
                                <p:cTn id="340" presetID="53" presetClass="entr" presetSubtype="16" fill="hold" grpId="0" nodeType="withEffect">
                                  <p:stCondLst>
                                    <p:cond delay="0"/>
                                  </p:stCondLst>
                                  <p:childTnLst>
                                    <p:set>
                                      <p:cBhvr>
                                        <p:cTn id="341" dur="1" fill="hold">
                                          <p:stCondLst>
                                            <p:cond delay="0"/>
                                          </p:stCondLst>
                                        </p:cTn>
                                        <p:tgtEl>
                                          <p:spTgt spid="58"/>
                                        </p:tgtEl>
                                        <p:attrNameLst>
                                          <p:attrName>style.visibility</p:attrName>
                                        </p:attrNameLst>
                                      </p:cBhvr>
                                      <p:to>
                                        <p:strVal val="visible"/>
                                      </p:to>
                                    </p:set>
                                    <p:anim calcmode="lin" valueType="num">
                                      <p:cBhvr>
                                        <p:cTn id="342" dur="500" fill="hold"/>
                                        <p:tgtEl>
                                          <p:spTgt spid="58"/>
                                        </p:tgtEl>
                                        <p:attrNameLst>
                                          <p:attrName>ppt_w</p:attrName>
                                        </p:attrNameLst>
                                      </p:cBhvr>
                                      <p:tavLst>
                                        <p:tav tm="0">
                                          <p:val>
                                            <p:fltVal val="0"/>
                                          </p:val>
                                        </p:tav>
                                        <p:tav tm="100000">
                                          <p:val>
                                            <p:strVal val="#ppt_w"/>
                                          </p:val>
                                        </p:tav>
                                      </p:tavLst>
                                    </p:anim>
                                    <p:anim calcmode="lin" valueType="num">
                                      <p:cBhvr>
                                        <p:cTn id="343" dur="500" fill="hold"/>
                                        <p:tgtEl>
                                          <p:spTgt spid="58"/>
                                        </p:tgtEl>
                                        <p:attrNameLst>
                                          <p:attrName>ppt_h</p:attrName>
                                        </p:attrNameLst>
                                      </p:cBhvr>
                                      <p:tavLst>
                                        <p:tav tm="0">
                                          <p:val>
                                            <p:fltVal val="0"/>
                                          </p:val>
                                        </p:tav>
                                        <p:tav tm="100000">
                                          <p:val>
                                            <p:strVal val="#ppt_h"/>
                                          </p:val>
                                        </p:tav>
                                      </p:tavLst>
                                    </p:anim>
                                    <p:animEffect transition="in" filter="fade">
                                      <p:cBhvr>
                                        <p:cTn id="344" dur="500"/>
                                        <p:tgtEl>
                                          <p:spTgt spid="58"/>
                                        </p:tgtEl>
                                      </p:cBhvr>
                                    </p:animEffect>
                                  </p:childTnLst>
                                </p:cTn>
                              </p:par>
                              <p:par>
                                <p:cTn id="345" presetID="53" presetClass="entr" presetSubtype="16" fill="hold" grpId="0" nodeType="withEffect">
                                  <p:stCondLst>
                                    <p:cond delay="0"/>
                                  </p:stCondLst>
                                  <p:childTnLst>
                                    <p:set>
                                      <p:cBhvr>
                                        <p:cTn id="346" dur="1" fill="hold">
                                          <p:stCondLst>
                                            <p:cond delay="0"/>
                                          </p:stCondLst>
                                        </p:cTn>
                                        <p:tgtEl>
                                          <p:spTgt spid="57"/>
                                        </p:tgtEl>
                                        <p:attrNameLst>
                                          <p:attrName>style.visibility</p:attrName>
                                        </p:attrNameLst>
                                      </p:cBhvr>
                                      <p:to>
                                        <p:strVal val="visible"/>
                                      </p:to>
                                    </p:set>
                                    <p:anim calcmode="lin" valueType="num">
                                      <p:cBhvr>
                                        <p:cTn id="347" dur="500" fill="hold"/>
                                        <p:tgtEl>
                                          <p:spTgt spid="57"/>
                                        </p:tgtEl>
                                        <p:attrNameLst>
                                          <p:attrName>ppt_w</p:attrName>
                                        </p:attrNameLst>
                                      </p:cBhvr>
                                      <p:tavLst>
                                        <p:tav tm="0">
                                          <p:val>
                                            <p:fltVal val="0"/>
                                          </p:val>
                                        </p:tav>
                                        <p:tav tm="100000">
                                          <p:val>
                                            <p:strVal val="#ppt_w"/>
                                          </p:val>
                                        </p:tav>
                                      </p:tavLst>
                                    </p:anim>
                                    <p:anim calcmode="lin" valueType="num">
                                      <p:cBhvr>
                                        <p:cTn id="348" dur="500" fill="hold"/>
                                        <p:tgtEl>
                                          <p:spTgt spid="57"/>
                                        </p:tgtEl>
                                        <p:attrNameLst>
                                          <p:attrName>ppt_h</p:attrName>
                                        </p:attrNameLst>
                                      </p:cBhvr>
                                      <p:tavLst>
                                        <p:tav tm="0">
                                          <p:val>
                                            <p:fltVal val="0"/>
                                          </p:val>
                                        </p:tav>
                                        <p:tav tm="100000">
                                          <p:val>
                                            <p:strVal val="#ppt_h"/>
                                          </p:val>
                                        </p:tav>
                                      </p:tavLst>
                                    </p:anim>
                                    <p:animEffect transition="in" filter="fade">
                                      <p:cBhvr>
                                        <p:cTn id="349" dur="500"/>
                                        <p:tgtEl>
                                          <p:spTgt spid="57"/>
                                        </p:tgtEl>
                                      </p:cBhvr>
                                    </p:animEffect>
                                  </p:childTnLst>
                                </p:cTn>
                              </p:par>
                              <p:par>
                                <p:cTn id="350" presetID="53" presetClass="entr" presetSubtype="16" fill="hold" grpId="0" nodeType="withEffect">
                                  <p:stCondLst>
                                    <p:cond delay="0"/>
                                  </p:stCondLst>
                                  <p:childTnLst>
                                    <p:set>
                                      <p:cBhvr>
                                        <p:cTn id="351" dur="1" fill="hold">
                                          <p:stCondLst>
                                            <p:cond delay="0"/>
                                          </p:stCondLst>
                                        </p:cTn>
                                        <p:tgtEl>
                                          <p:spTgt spid="60"/>
                                        </p:tgtEl>
                                        <p:attrNameLst>
                                          <p:attrName>style.visibility</p:attrName>
                                        </p:attrNameLst>
                                      </p:cBhvr>
                                      <p:to>
                                        <p:strVal val="visible"/>
                                      </p:to>
                                    </p:set>
                                    <p:anim calcmode="lin" valueType="num">
                                      <p:cBhvr>
                                        <p:cTn id="352" dur="500" fill="hold"/>
                                        <p:tgtEl>
                                          <p:spTgt spid="60"/>
                                        </p:tgtEl>
                                        <p:attrNameLst>
                                          <p:attrName>ppt_w</p:attrName>
                                        </p:attrNameLst>
                                      </p:cBhvr>
                                      <p:tavLst>
                                        <p:tav tm="0">
                                          <p:val>
                                            <p:fltVal val="0"/>
                                          </p:val>
                                        </p:tav>
                                        <p:tav tm="100000">
                                          <p:val>
                                            <p:strVal val="#ppt_w"/>
                                          </p:val>
                                        </p:tav>
                                      </p:tavLst>
                                    </p:anim>
                                    <p:anim calcmode="lin" valueType="num">
                                      <p:cBhvr>
                                        <p:cTn id="353" dur="500" fill="hold"/>
                                        <p:tgtEl>
                                          <p:spTgt spid="60"/>
                                        </p:tgtEl>
                                        <p:attrNameLst>
                                          <p:attrName>ppt_h</p:attrName>
                                        </p:attrNameLst>
                                      </p:cBhvr>
                                      <p:tavLst>
                                        <p:tav tm="0">
                                          <p:val>
                                            <p:fltVal val="0"/>
                                          </p:val>
                                        </p:tav>
                                        <p:tav tm="100000">
                                          <p:val>
                                            <p:strVal val="#ppt_h"/>
                                          </p:val>
                                        </p:tav>
                                      </p:tavLst>
                                    </p:anim>
                                    <p:animEffect transition="in" filter="fade">
                                      <p:cBhvr>
                                        <p:cTn id="354" dur="500"/>
                                        <p:tgtEl>
                                          <p:spTgt spid="60"/>
                                        </p:tgtEl>
                                      </p:cBhvr>
                                    </p:animEffect>
                                  </p:childTnLst>
                                </p:cTn>
                              </p:par>
                              <p:par>
                                <p:cTn id="355" presetID="53" presetClass="entr" presetSubtype="16" fill="hold" grpId="0" nodeType="withEffect">
                                  <p:stCondLst>
                                    <p:cond delay="0"/>
                                  </p:stCondLst>
                                  <p:childTnLst>
                                    <p:set>
                                      <p:cBhvr>
                                        <p:cTn id="356" dur="1" fill="hold">
                                          <p:stCondLst>
                                            <p:cond delay="0"/>
                                          </p:stCondLst>
                                        </p:cTn>
                                        <p:tgtEl>
                                          <p:spTgt spid="63"/>
                                        </p:tgtEl>
                                        <p:attrNameLst>
                                          <p:attrName>style.visibility</p:attrName>
                                        </p:attrNameLst>
                                      </p:cBhvr>
                                      <p:to>
                                        <p:strVal val="visible"/>
                                      </p:to>
                                    </p:set>
                                    <p:anim calcmode="lin" valueType="num">
                                      <p:cBhvr>
                                        <p:cTn id="357" dur="500" fill="hold"/>
                                        <p:tgtEl>
                                          <p:spTgt spid="63"/>
                                        </p:tgtEl>
                                        <p:attrNameLst>
                                          <p:attrName>ppt_w</p:attrName>
                                        </p:attrNameLst>
                                      </p:cBhvr>
                                      <p:tavLst>
                                        <p:tav tm="0">
                                          <p:val>
                                            <p:fltVal val="0"/>
                                          </p:val>
                                        </p:tav>
                                        <p:tav tm="100000">
                                          <p:val>
                                            <p:strVal val="#ppt_w"/>
                                          </p:val>
                                        </p:tav>
                                      </p:tavLst>
                                    </p:anim>
                                    <p:anim calcmode="lin" valueType="num">
                                      <p:cBhvr>
                                        <p:cTn id="358" dur="500" fill="hold"/>
                                        <p:tgtEl>
                                          <p:spTgt spid="63"/>
                                        </p:tgtEl>
                                        <p:attrNameLst>
                                          <p:attrName>ppt_h</p:attrName>
                                        </p:attrNameLst>
                                      </p:cBhvr>
                                      <p:tavLst>
                                        <p:tav tm="0">
                                          <p:val>
                                            <p:fltVal val="0"/>
                                          </p:val>
                                        </p:tav>
                                        <p:tav tm="100000">
                                          <p:val>
                                            <p:strVal val="#ppt_h"/>
                                          </p:val>
                                        </p:tav>
                                      </p:tavLst>
                                    </p:anim>
                                    <p:animEffect transition="in" filter="fade">
                                      <p:cBhvr>
                                        <p:cTn id="359" dur="500"/>
                                        <p:tgtEl>
                                          <p:spTgt spid="63"/>
                                        </p:tgtEl>
                                      </p:cBhvr>
                                    </p:animEffect>
                                  </p:childTnLst>
                                </p:cTn>
                              </p:par>
                              <p:par>
                                <p:cTn id="360" presetID="53" presetClass="entr" presetSubtype="16" fill="hold" grpId="0" nodeType="withEffect">
                                  <p:stCondLst>
                                    <p:cond delay="0"/>
                                  </p:stCondLst>
                                  <p:childTnLst>
                                    <p:set>
                                      <p:cBhvr>
                                        <p:cTn id="361" dur="1" fill="hold">
                                          <p:stCondLst>
                                            <p:cond delay="0"/>
                                          </p:stCondLst>
                                        </p:cTn>
                                        <p:tgtEl>
                                          <p:spTgt spid="43"/>
                                        </p:tgtEl>
                                        <p:attrNameLst>
                                          <p:attrName>style.visibility</p:attrName>
                                        </p:attrNameLst>
                                      </p:cBhvr>
                                      <p:to>
                                        <p:strVal val="visible"/>
                                      </p:to>
                                    </p:set>
                                    <p:anim calcmode="lin" valueType="num">
                                      <p:cBhvr>
                                        <p:cTn id="362" dur="500" fill="hold"/>
                                        <p:tgtEl>
                                          <p:spTgt spid="43"/>
                                        </p:tgtEl>
                                        <p:attrNameLst>
                                          <p:attrName>ppt_w</p:attrName>
                                        </p:attrNameLst>
                                      </p:cBhvr>
                                      <p:tavLst>
                                        <p:tav tm="0">
                                          <p:val>
                                            <p:fltVal val="0"/>
                                          </p:val>
                                        </p:tav>
                                        <p:tav tm="100000">
                                          <p:val>
                                            <p:strVal val="#ppt_w"/>
                                          </p:val>
                                        </p:tav>
                                      </p:tavLst>
                                    </p:anim>
                                    <p:anim calcmode="lin" valueType="num">
                                      <p:cBhvr>
                                        <p:cTn id="363" dur="500" fill="hold"/>
                                        <p:tgtEl>
                                          <p:spTgt spid="43"/>
                                        </p:tgtEl>
                                        <p:attrNameLst>
                                          <p:attrName>ppt_h</p:attrName>
                                        </p:attrNameLst>
                                      </p:cBhvr>
                                      <p:tavLst>
                                        <p:tav tm="0">
                                          <p:val>
                                            <p:fltVal val="0"/>
                                          </p:val>
                                        </p:tav>
                                        <p:tav tm="100000">
                                          <p:val>
                                            <p:strVal val="#ppt_h"/>
                                          </p:val>
                                        </p:tav>
                                      </p:tavLst>
                                    </p:anim>
                                    <p:animEffect transition="in" filter="fade">
                                      <p:cBhvr>
                                        <p:cTn id="364" dur="500"/>
                                        <p:tgtEl>
                                          <p:spTgt spid="43"/>
                                        </p:tgtEl>
                                      </p:cBhvr>
                                    </p:animEffect>
                                  </p:childTnLst>
                                </p:cTn>
                              </p:par>
                              <p:par>
                                <p:cTn id="365" presetID="53" presetClass="entr" presetSubtype="16" fill="hold" grpId="0" nodeType="withEffect">
                                  <p:stCondLst>
                                    <p:cond delay="0"/>
                                  </p:stCondLst>
                                  <p:childTnLst>
                                    <p:set>
                                      <p:cBhvr>
                                        <p:cTn id="366" dur="1" fill="hold">
                                          <p:stCondLst>
                                            <p:cond delay="0"/>
                                          </p:stCondLst>
                                        </p:cTn>
                                        <p:tgtEl>
                                          <p:spTgt spid="69"/>
                                        </p:tgtEl>
                                        <p:attrNameLst>
                                          <p:attrName>style.visibility</p:attrName>
                                        </p:attrNameLst>
                                      </p:cBhvr>
                                      <p:to>
                                        <p:strVal val="visible"/>
                                      </p:to>
                                    </p:set>
                                    <p:anim calcmode="lin" valueType="num">
                                      <p:cBhvr>
                                        <p:cTn id="367" dur="500" fill="hold"/>
                                        <p:tgtEl>
                                          <p:spTgt spid="69"/>
                                        </p:tgtEl>
                                        <p:attrNameLst>
                                          <p:attrName>ppt_w</p:attrName>
                                        </p:attrNameLst>
                                      </p:cBhvr>
                                      <p:tavLst>
                                        <p:tav tm="0">
                                          <p:val>
                                            <p:fltVal val="0"/>
                                          </p:val>
                                        </p:tav>
                                        <p:tav tm="100000">
                                          <p:val>
                                            <p:strVal val="#ppt_w"/>
                                          </p:val>
                                        </p:tav>
                                      </p:tavLst>
                                    </p:anim>
                                    <p:anim calcmode="lin" valueType="num">
                                      <p:cBhvr>
                                        <p:cTn id="368" dur="500" fill="hold"/>
                                        <p:tgtEl>
                                          <p:spTgt spid="69"/>
                                        </p:tgtEl>
                                        <p:attrNameLst>
                                          <p:attrName>ppt_h</p:attrName>
                                        </p:attrNameLst>
                                      </p:cBhvr>
                                      <p:tavLst>
                                        <p:tav tm="0">
                                          <p:val>
                                            <p:fltVal val="0"/>
                                          </p:val>
                                        </p:tav>
                                        <p:tav tm="100000">
                                          <p:val>
                                            <p:strVal val="#ppt_h"/>
                                          </p:val>
                                        </p:tav>
                                      </p:tavLst>
                                    </p:anim>
                                    <p:animEffect transition="in" filter="fade">
                                      <p:cBhvr>
                                        <p:cTn id="369" dur="500"/>
                                        <p:tgtEl>
                                          <p:spTgt spid="69"/>
                                        </p:tgtEl>
                                      </p:cBhvr>
                                    </p:animEffect>
                                  </p:childTnLst>
                                </p:cTn>
                              </p:par>
                              <p:par>
                                <p:cTn id="370" presetID="53" presetClass="entr" presetSubtype="16" fill="hold" grpId="0" nodeType="withEffect">
                                  <p:stCondLst>
                                    <p:cond delay="0"/>
                                  </p:stCondLst>
                                  <p:childTnLst>
                                    <p:set>
                                      <p:cBhvr>
                                        <p:cTn id="371" dur="1" fill="hold">
                                          <p:stCondLst>
                                            <p:cond delay="0"/>
                                          </p:stCondLst>
                                        </p:cTn>
                                        <p:tgtEl>
                                          <p:spTgt spid="59"/>
                                        </p:tgtEl>
                                        <p:attrNameLst>
                                          <p:attrName>style.visibility</p:attrName>
                                        </p:attrNameLst>
                                      </p:cBhvr>
                                      <p:to>
                                        <p:strVal val="visible"/>
                                      </p:to>
                                    </p:set>
                                    <p:anim calcmode="lin" valueType="num">
                                      <p:cBhvr>
                                        <p:cTn id="372" dur="500" fill="hold"/>
                                        <p:tgtEl>
                                          <p:spTgt spid="59"/>
                                        </p:tgtEl>
                                        <p:attrNameLst>
                                          <p:attrName>ppt_w</p:attrName>
                                        </p:attrNameLst>
                                      </p:cBhvr>
                                      <p:tavLst>
                                        <p:tav tm="0">
                                          <p:val>
                                            <p:fltVal val="0"/>
                                          </p:val>
                                        </p:tav>
                                        <p:tav tm="100000">
                                          <p:val>
                                            <p:strVal val="#ppt_w"/>
                                          </p:val>
                                        </p:tav>
                                      </p:tavLst>
                                    </p:anim>
                                    <p:anim calcmode="lin" valueType="num">
                                      <p:cBhvr>
                                        <p:cTn id="373" dur="500" fill="hold"/>
                                        <p:tgtEl>
                                          <p:spTgt spid="59"/>
                                        </p:tgtEl>
                                        <p:attrNameLst>
                                          <p:attrName>ppt_h</p:attrName>
                                        </p:attrNameLst>
                                      </p:cBhvr>
                                      <p:tavLst>
                                        <p:tav tm="0">
                                          <p:val>
                                            <p:fltVal val="0"/>
                                          </p:val>
                                        </p:tav>
                                        <p:tav tm="100000">
                                          <p:val>
                                            <p:strVal val="#ppt_h"/>
                                          </p:val>
                                        </p:tav>
                                      </p:tavLst>
                                    </p:anim>
                                    <p:animEffect transition="in" filter="fade">
                                      <p:cBhvr>
                                        <p:cTn id="374" dur="500"/>
                                        <p:tgtEl>
                                          <p:spTgt spid="59"/>
                                        </p:tgtEl>
                                      </p:cBhvr>
                                    </p:animEffect>
                                  </p:childTnLst>
                                </p:cTn>
                              </p:par>
                              <p:par>
                                <p:cTn id="375" presetID="53" presetClass="entr" presetSubtype="16" fill="hold" grpId="0" nodeType="withEffect">
                                  <p:stCondLst>
                                    <p:cond delay="0"/>
                                  </p:stCondLst>
                                  <p:childTnLst>
                                    <p:set>
                                      <p:cBhvr>
                                        <p:cTn id="376" dur="1" fill="hold">
                                          <p:stCondLst>
                                            <p:cond delay="0"/>
                                          </p:stCondLst>
                                        </p:cTn>
                                        <p:tgtEl>
                                          <p:spTgt spid="95"/>
                                        </p:tgtEl>
                                        <p:attrNameLst>
                                          <p:attrName>style.visibility</p:attrName>
                                        </p:attrNameLst>
                                      </p:cBhvr>
                                      <p:to>
                                        <p:strVal val="visible"/>
                                      </p:to>
                                    </p:set>
                                    <p:anim calcmode="lin" valueType="num">
                                      <p:cBhvr>
                                        <p:cTn id="377" dur="500" fill="hold"/>
                                        <p:tgtEl>
                                          <p:spTgt spid="95"/>
                                        </p:tgtEl>
                                        <p:attrNameLst>
                                          <p:attrName>ppt_w</p:attrName>
                                        </p:attrNameLst>
                                      </p:cBhvr>
                                      <p:tavLst>
                                        <p:tav tm="0">
                                          <p:val>
                                            <p:fltVal val="0"/>
                                          </p:val>
                                        </p:tav>
                                        <p:tav tm="100000">
                                          <p:val>
                                            <p:strVal val="#ppt_w"/>
                                          </p:val>
                                        </p:tav>
                                      </p:tavLst>
                                    </p:anim>
                                    <p:anim calcmode="lin" valueType="num">
                                      <p:cBhvr>
                                        <p:cTn id="378" dur="500" fill="hold"/>
                                        <p:tgtEl>
                                          <p:spTgt spid="95"/>
                                        </p:tgtEl>
                                        <p:attrNameLst>
                                          <p:attrName>ppt_h</p:attrName>
                                        </p:attrNameLst>
                                      </p:cBhvr>
                                      <p:tavLst>
                                        <p:tav tm="0">
                                          <p:val>
                                            <p:fltVal val="0"/>
                                          </p:val>
                                        </p:tav>
                                        <p:tav tm="100000">
                                          <p:val>
                                            <p:strVal val="#ppt_h"/>
                                          </p:val>
                                        </p:tav>
                                      </p:tavLst>
                                    </p:anim>
                                    <p:animEffect transition="in" filter="fade">
                                      <p:cBhvr>
                                        <p:cTn id="379" dur="500"/>
                                        <p:tgtEl>
                                          <p:spTgt spid="95"/>
                                        </p:tgtEl>
                                      </p:cBhvr>
                                    </p:animEffect>
                                  </p:childTnLst>
                                </p:cTn>
                              </p:par>
                              <p:par>
                                <p:cTn id="380" presetID="53" presetClass="entr" presetSubtype="16" fill="hold" grpId="0" nodeType="withEffect">
                                  <p:stCondLst>
                                    <p:cond delay="0"/>
                                  </p:stCondLst>
                                  <p:childTnLst>
                                    <p:set>
                                      <p:cBhvr>
                                        <p:cTn id="381" dur="1" fill="hold">
                                          <p:stCondLst>
                                            <p:cond delay="0"/>
                                          </p:stCondLst>
                                        </p:cTn>
                                        <p:tgtEl>
                                          <p:spTgt spid="96"/>
                                        </p:tgtEl>
                                        <p:attrNameLst>
                                          <p:attrName>style.visibility</p:attrName>
                                        </p:attrNameLst>
                                      </p:cBhvr>
                                      <p:to>
                                        <p:strVal val="visible"/>
                                      </p:to>
                                    </p:set>
                                    <p:anim calcmode="lin" valueType="num">
                                      <p:cBhvr>
                                        <p:cTn id="382" dur="500" fill="hold"/>
                                        <p:tgtEl>
                                          <p:spTgt spid="96"/>
                                        </p:tgtEl>
                                        <p:attrNameLst>
                                          <p:attrName>ppt_w</p:attrName>
                                        </p:attrNameLst>
                                      </p:cBhvr>
                                      <p:tavLst>
                                        <p:tav tm="0">
                                          <p:val>
                                            <p:fltVal val="0"/>
                                          </p:val>
                                        </p:tav>
                                        <p:tav tm="100000">
                                          <p:val>
                                            <p:strVal val="#ppt_w"/>
                                          </p:val>
                                        </p:tav>
                                      </p:tavLst>
                                    </p:anim>
                                    <p:anim calcmode="lin" valueType="num">
                                      <p:cBhvr>
                                        <p:cTn id="383" dur="500" fill="hold"/>
                                        <p:tgtEl>
                                          <p:spTgt spid="96"/>
                                        </p:tgtEl>
                                        <p:attrNameLst>
                                          <p:attrName>ppt_h</p:attrName>
                                        </p:attrNameLst>
                                      </p:cBhvr>
                                      <p:tavLst>
                                        <p:tav tm="0">
                                          <p:val>
                                            <p:fltVal val="0"/>
                                          </p:val>
                                        </p:tav>
                                        <p:tav tm="100000">
                                          <p:val>
                                            <p:strVal val="#ppt_h"/>
                                          </p:val>
                                        </p:tav>
                                      </p:tavLst>
                                    </p:anim>
                                    <p:animEffect transition="in" filter="fade">
                                      <p:cBhvr>
                                        <p:cTn id="384" dur="500"/>
                                        <p:tgtEl>
                                          <p:spTgt spid="96"/>
                                        </p:tgtEl>
                                      </p:cBhvr>
                                    </p:animEffect>
                                  </p:childTnLst>
                                </p:cTn>
                              </p:par>
                              <p:par>
                                <p:cTn id="385" presetID="53" presetClass="entr" presetSubtype="16" fill="hold" grpId="0" nodeType="withEffect">
                                  <p:stCondLst>
                                    <p:cond delay="0"/>
                                  </p:stCondLst>
                                  <p:childTnLst>
                                    <p:set>
                                      <p:cBhvr>
                                        <p:cTn id="386" dur="1" fill="hold">
                                          <p:stCondLst>
                                            <p:cond delay="0"/>
                                          </p:stCondLst>
                                        </p:cTn>
                                        <p:tgtEl>
                                          <p:spTgt spid="105"/>
                                        </p:tgtEl>
                                        <p:attrNameLst>
                                          <p:attrName>style.visibility</p:attrName>
                                        </p:attrNameLst>
                                      </p:cBhvr>
                                      <p:to>
                                        <p:strVal val="visible"/>
                                      </p:to>
                                    </p:set>
                                    <p:anim calcmode="lin" valueType="num">
                                      <p:cBhvr>
                                        <p:cTn id="387" dur="500" fill="hold"/>
                                        <p:tgtEl>
                                          <p:spTgt spid="105"/>
                                        </p:tgtEl>
                                        <p:attrNameLst>
                                          <p:attrName>ppt_w</p:attrName>
                                        </p:attrNameLst>
                                      </p:cBhvr>
                                      <p:tavLst>
                                        <p:tav tm="0">
                                          <p:val>
                                            <p:fltVal val="0"/>
                                          </p:val>
                                        </p:tav>
                                        <p:tav tm="100000">
                                          <p:val>
                                            <p:strVal val="#ppt_w"/>
                                          </p:val>
                                        </p:tav>
                                      </p:tavLst>
                                    </p:anim>
                                    <p:anim calcmode="lin" valueType="num">
                                      <p:cBhvr>
                                        <p:cTn id="388" dur="500" fill="hold"/>
                                        <p:tgtEl>
                                          <p:spTgt spid="105"/>
                                        </p:tgtEl>
                                        <p:attrNameLst>
                                          <p:attrName>ppt_h</p:attrName>
                                        </p:attrNameLst>
                                      </p:cBhvr>
                                      <p:tavLst>
                                        <p:tav tm="0">
                                          <p:val>
                                            <p:fltVal val="0"/>
                                          </p:val>
                                        </p:tav>
                                        <p:tav tm="100000">
                                          <p:val>
                                            <p:strVal val="#ppt_h"/>
                                          </p:val>
                                        </p:tav>
                                      </p:tavLst>
                                    </p:anim>
                                    <p:animEffect transition="in" filter="fade">
                                      <p:cBhvr>
                                        <p:cTn id="389" dur="500"/>
                                        <p:tgtEl>
                                          <p:spTgt spid="105"/>
                                        </p:tgtEl>
                                      </p:cBhvr>
                                    </p:animEffect>
                                  </p:childTnLst>
                                </p:cTn>
                              </p:par>
                              <p:par>
                                <p:cTn id="390" presetID="53" presetClass="entr" presetSubtype="16" fill="hold" grpId="0" nodeType="withEffect">
                                  <p:stCondLst>
                                    <p:cond delay="0"/>
                                  </p:stCondLst>
                                  <p:childTnLst>
                                    <p:set>
                                      <p:cBhvr>
                                        <p:cTn id="391" dur="1" fill="hold">
                                          <p:stCondLst>
                                            <p:cond delay="0"/>
                                          </p:stCondLst>
                                        </p:cTn>
                                        <p:tgtEl>
                                          <p:spTgt spid="110"/>
                                        </p:tgtEl>
                                        <p:attrNameLst>
                                          <p:attrName>style.visibility</p:attrName>
                                        </p:attrNameLst>
                                      </p:cBhvr>
                                      <p:to>
                                        <p:strVal val="visible"/>
                                      </p:to>
                                    </p:set>
                                    <p:anim calcmode="lin" valueType="num">
                                      <p:cBhvr>
                                        <p:cTn id="392" dur="500" fill="hold"/>
                                        <p:tgtEl>
                                          <p:spTgt spid="110"/>
                                        </p:tgtEl>
                                        <p:attrNameLst>
                                          <p:attrName>ppt_w</p:attrName>
                                        </p:attrNameLst>
                                      </p:cBhvr>
                                      <p:tavLst>
                                        <p:tav tm="0">
                                          <p:val>
                                            <p:fltVal val="0"/>
                                          </p:val>
                                        </p:tav>
                                        <p:tav tm="100000">
                                          <p:val>
                                            <p:strVal val="#ppt_w"/>
                                          </p:val>
                                        </p:tav>
                                      </p:tavLst>
                                    </p:anim>
                                    <p:anim calcmode="lin" valueType="num">
                                      <p:cBhvr>
                                        <p:cTn id="393" dur="500" fill="hold"/>
                                        <p:tgtEl>
                                          <p:spTgt spid="110"/>
                                        </p:tgtEl>
                                        <p:attrNameLst>
                                          <p:attrName>ppt_h</p:attrName>
                                        </p:attrNameLst>
                                      </p:cBhvr>
                                      <p:tavLst>
                                        <p:tav tm="0">
                                          <p:val>
                                            <p:fltVal val="0"/>
                                          </p:val>
                                        </p:tav>
                                        <p:tav tm="100000">
                                          <p:val>
                                            <p:strVal val="#ppt_h"/>
                                          </p:val>
                                        </p:tav>
                                      </p:tavLst>
                                    </p:anim>
                                    <p:animEffect transition="in" filter="fade">
                                      <p:cBhvr>
                                        <p:cTn id="394"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91" grpId="0" animBg="1"/>
      <p:bldP spid="94" grpId="0" animBg="1"/>
      <p:bldP spid="97" grpId="0" animBg="1"/>
      <p:bldP spid="98" grpId="0" animBg="1"/>
      <p:bldP spid="99" grpId="0" animBg="1"/>
      <p:bldP spid="100" grpId="0" animBg="1"/>
      <p:bldP spid="101" grpId="0" animBg="1"/>
      <p:bldP spid="102" grpId="0" animBg="1"/>
      <p:bldP spid="103" grpId="0" animBg="1"/>
      <p:bldP spid="104" grpId="0" animBg="1"/>
      <p:bldP spid="106" grpId="0" animBg="1"/>
      <p:bldP spid="107" grpId="0" animBg="1"/>
      <p:bldP spid="127" grpId="0" animBg="1"/>
      <p:bldP spid="128" grpId="0" animBg="1"/>
      <p:bldP spid="132"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88" grpId="0" animBg="1"/>
      <p:bldP spid="145" grpId="0" animBg="1"/>
      <p:bldP spid="146" grpId="0" animBg="1"/>
      <p:bldP spid="147"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3" grpId="0" animBg="1"/>
      <p:bldP spid="64" grpId="0" animBg="1"/>
      <p:bldP spid="65" grpId="0" animBg="1"/>
      <p:bldP spid="66" grpId="0" animBg="1"/>
      <p:bldP spid="67" grpId="0" animBg="1"/>
      <p:bldP spid="68" grpId="0" animBg="1"/>
      <p:bldP spid="69" grpId="0" animBg="1"/>
      <p:bldP spid="81" grpId="0" animBg="1"/>
      <p:bldP spid="82" grpId="0" animBg="1"/>
      <p:bldP spid="83" grpId="0" animBg="1"/>
      <p:bldP spid="85" grpId="0" animBg="1"/>
      <p:bldP spid="86" grpId="0" animBg="1"/>
      <p:bldP spid="87" grpId="0" animBg="1"/>
      <p:bldP spid="89" grpId="0" animBg="1"/>
      <p:bldP spid="90" grpId="0" animBg="1"/>
      <p:bldP spid="92" grpId="0" animBg="1"/>
      <p:bldP spid="93" grpId="0" animBg="1"/>
      <p:bldP spid="95" grpId="0" animBg="1"/>
      <p:bldP spid="96" grpId="0" animBg="1"/>
      <p:bldP spid="105" grpId="0" animBg="1"/>
      <p:bldP spid="108" grpId="0" animBg="1"/>
      <p:bldP spid="109" grpId="0" animBg="1"/>
      <p:bldP spid="110" grpId="0" animBg="1"/>
      <p:bldP spid="111" grpId="0" animBg="1"/>
      <p:bldP spid="113" grpId="0" animBg="1"/>
    </p:bld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Rounded Rectangle 10"/>
          <p:cNvSpPr/>
          <p:nvPr/>
        </p:nvSpPr>
        <p:spPr>
          <a:xfrm>
            <a:off x="7591719" y="152400"/>
            <a:ext cx="151790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Contact Me</a:t>
            </a:r>
            <a:endParaRPr lang="en-US" sz="1450" b="1" dirty="0">
              <a:solidFill>
                <a:schemeClr val="accent4">
                  <a:lumMod val="50000"/>
                </a:schemeClr>
              </a:solidFill>
              <a:latin typeface="Trebuchet MS" pitchFamily="34" charset="0"/>
            </a:endParaRPr>
          </a:p>
        </p:txBody>
      </p:sp>
      <p:sp>
        <p:nvSpPr>
          <p:cNvPr id="10" name="Rounded Rectangle 9"/>
          <p:cNvSpPr/>
          <p:nvPr/>
        </p:nvSpPr>
        <p:spPr>
          <a:xfrm>
            <a:off x="43935" y="152400"/>
            <a:ext cx="1756584" cy="609600"/>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Our Roles</a:t>
            </a:r>
            <a:endParaRPr lang="en-US" sz="1450" b="1" dirty="0">
              <a:solidFill>
                <a:schemeClr val="accent4">
                  <a:lumMod val="50000"/>
                </a:schemeClr>
              </a:solidFill>
              <a:latin typeface="Trebuchet MS" pitchFamily="34" charset="0"/>
            </a:endParaRPr>
          </a:p>
        </p:txBody>
      </p:sp>
      <p:sp>
        <p:nvSpPr>
          <p:cNvPr id="12" name="Rounded Rectangle 11"/>
          <p:cNvSpPr/>
          <p:nvPr/>
        </p:nvSpPr>
        <p:spPr>
          <a:xfrm>
            <a:off x="1876719" y="152400"/>
            <a:ext cx="2209800" cy="609600"/>
          </a:xfrm>
          <a:prstGeom prst="roundRect">
            <a:avLst/>
          </a:prstGeom>
          <a:solidFill>
            <a:schemeClr val="bg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Academics and Success</a:t>
            </a:r>
            <a:endParaRPr lang="en-US" sz="1450" b="1" dirty="0">
              <a:solidFill>
                <a:schemeClr val="accent4">
                  <a:lumMod val="50000"/>
                </a:schemeClr>
              </a:solidFill>
              <a:latin typeface="Trebuchet MS" pitchFamily="34" charset="0"/>
            </a:endParaRPr>
          </a:p>
        </p:txBody>
      </p:sp>
      <p:sp>
        <p:nvSpPr>
          <p:cNvPr id="14" name="Rounded Rectangle 13"/>
          <p:cNvSpPr/>
          <p:nvPr/>
        </p:nvSpPr>
        <p:spPr>
          <a:xfrm>
            <a:off x="4158735" y="152400"/>
            <a:ext cx="175658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Advising Materials</a:t>
            </a:r>
            <a:endParaRPr lang="en-US" sz="1450" b="1" dirty="0">
              <a:solidFill>
                <a:schemeClr val="accent4">
                  <a:lumMod val="50000"/>
                </a:schemeClr>
              </a:solidFill>
              <a:latin typeface="Trebuchet MS" pitchFamily="34" charset="0"/>
            </a:endParaRPr>
          </a:p>
        </p:txBody>
      </p:sp>
      <p:sp>
        <p:nvSpPr>
          <p:cNvPr id="15" name="Rounded Rectangle 14"/>
          <p:cNvSpPr/>
          <p:nvPr/>
        </p:nvSpPr>
        <p:spPr>
          <a:xfrm>
            <a:off x="5995503" y="152400"/>
            <a:ext cx="1520016"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To-Do List</a:t>
            </a:r>
            <a:endParaRPr lang="en-US" sz="1450" b="1" dirty="0">
              <a:solidFill>
                <a:schemeClr val="accent4">
                  <a:lumMod val="50000"/>
                </a:schemeClr>
              </a:solidFill>
              <a:latin typeface="Trebuchet MS" pitchFamily="34" charset="0"/>
            </a:endParaRPr>
          </a:p>
        </p:txBody>
      </p:sp>
      <p:sp>
        <p:nvSpPr>
          <p:cNvPr id="9" name="Rectangle 8"/>
          <p:cNvSpPr/>
          <p:nvPr/>
        </p:nvSpPr>
        <p:spPr>
          <a:xfrm>
            <a:off x="-2380" y="444366"/>
            <a:ext cx="9153524" cy="6413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p:cNvSpPr>
            <a:spLocks noGrp="1"/>
          </p:cNvSpPr>
          <p:nvPr>
            <p:ph type="title"/>
          </p:nvPr>
        </p:nvSpPr>
        <p:spPr>
          <a:xfrm>
            <a:off x="152400" y="457200"/>
            <a:ext cx="8534400" cy="609600"/>
          </a:xfrm>
        </p:spPr>
        <p:txBody>
          <a:bodyPr>
            <a:normAutofit/>
          </a:bodyPr>
          <a:lstStyle/>
          <a:p>
            <a:pPr algn="l"/>
            <a:r>
              <a:rPr lang="en-US" sz="2800" b="1" i="1" dirty="0" smtClean="0">
                <a:solidFill>
                  <a:schemeClr val="accent4">
                    <a:lumMod val="50000"/>
                  </a:schemeClr>
                </a:solidFill>
                <a:effectLst>
                  <a:outerShdw blurRad="38100" dist="38100" dir="2700000" algn="tl">
                    <a:srgbClr val="000000">
                      <a:alpha val="43137"/>
                    </a:srgbClr>
                  </a:outerShdw>
                </a:effectLst>
                <a:latin typeface="Trebuchet MS" pitchFamily="34" charset="0"/>
              </a:rPr>
              <a:t>Classroom Behavior</a:t>
            </a:r>
            <a:endParaRPr lang="en-US" sz="2800" b="1" i="1" dirty="0">
              <a:solidFill>
                <a:schemeClr val="accent4">
                  <a:lumMod val="50000"/>
                </a:schemeClr>
              </a:solidFill>
              <a:effectLst>
                <a:outerShdw blurRad="38100" dist="38100" dir="2700000" algn="tl">
                  <a:srgbClr val="000000">
                    <a:alpha val="43137"/>
                  </a:srgbClr>
                </a:outerShdw>
              </a:effectLst>
              <a:latin typeface="Trebuchet MS" pitchFamily="34" charset="0"/>
            </a:endParaRPr>
          </a:p>
        </p:txBody>
      </p:sp>
      <p:pic>
        <p:nvPicPr>
          <p:cNvPr id="6149" name="Picture 5"/>
          <p:cNvPicPr>
            <a:picLocks noChangeAspect="1" noChangeArrowheads="1"/>
          </p:cNvPicPr>
          <p:nvPr/>
        </p:nvPicPr>
        <p:blipFill rotWithShape="1">
          <a:blip r:embed="rId3"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t="19434"/>
          <a:stretch/>
        </p:blipFill>
        <p:spPr bwMode="auto">
          <a:xfrm>
            <a:off x="268531" y="1066800"/>
            <a:ext cx="8466666" cy="454297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19" name="Rectangle 18"/>
          <p:cNvSpPr/>
          <p:nvPr/>
        </p:nvSpPr>
        <p:spPr>
          <a:xfrm>
            <a:off x="228993" y="5026579"/>
            <a:ext cx="8506204" cy="548184"/>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accent4">
                    <a:lumMod val="50000"/>
                  </a:schemeClr>
                </a:solidFill>
                <a:latin typeface="Trebuchet MS" pitchFamily="34" charset="0"/>
              </a:rPr>
              <a:t>Arrive on Time</a:t>
            </a:r>
            <a:endParaRPr lang="en-US" sz="3200" b="1" dirty="0">
              <a:solidFill>
                <a:schemeClr val="accent4">
                  <a:lumMod val="50000"/>
                </a:schemeClr>
              </a:solidFill>
              <a:latin typeface="Trebuchet MS" pitchFamily="34" charset="0"/>
            </a:endParaRPr>
          </a:p>
        </p:txBody>
      </p:sp>
      <p:grpSp>
        <p:nvGrpSpPr>
          <p:cNvPr id="5" name="Group 4"/>
          <p:cNvGrpSpPr/>
          <p:nvPr/>
        </p:nvGrpSpPr>
        <p:grpSpPr>
          <a:xfrm>
            <a:off x="1513114" y="3733800"/>
            <a:ext cx="6454145" cy="3015343"/>
            <a:chOff x="1524000" y="3806371"/>
            <a:chExt cx="6454145" cy="3015343"/>
          </a:xfrm>
        </p:grpSpPr>
        <p:pic>
          <p:nvPicPr>
            <p:cNvPr id="6147" name="Picture 3"/>
            <p:cNvPicPr>
              <a:picLocks noChangeAspect="1" noChangeArrowheads="1"/>
            </p:cNvPicPr>
            <p:nvPr/>
          </p:nvPicPr>
          <p:blipFill rotWithShape="1">
            <a:blip r:embed="rId4"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l="1450" t="50000" r="26391"/>
            <a:stretch/>
          </p:blipFill>
          <p:spPr bwMode="auto">
            <a:xfrm>
              <a:off x="1524000" y="3806371"/>
              <a:ext cx="6439631" cy="29718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17" name="Rectangle 16"/>
            <p:cNvSpPr/>
            <p:nvPr/>
          </p:nvSpPr>
          <p:spPr>
            <a:xfrm>
              <a:off x="1538514" y="6273530"/>
              <a:ext cx="6439631" cy="548184"/>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accent4">
                      <a:lumMod val="50000"/>
                    </a:schemeClr>
                  </a:solidFill>
                  <a:latin typeface="Trebuchet MS" pitchFamily="34" charset="0"/>
                </a:rPr>
                <a:t>Take Notes</a:t>
              </a:r>
              <a:endParaRPr lang="en-US" sz="3200" b="1" dirty="0">
                <a:solidFill>
                  <a:schemeClr val="accent4">
                    <a:lumMod val="50000"/>
                  </a:schemeClr>
                </a:solidFill>
                <a:latin typeface="Trebuchet MS" pitchFamily="34" charset="0"/>
              </a:endParaRPr>
            </a:p>
          </p:txBody>
        </p:sp>
      </p:grpSp>
      <p:grpSp>
        <p:nvGrpSpPr>
          <p:cNvPr id="4" name="Group 3"/>
          <p:cNvGrpSpPr/>
          <p:nvPr/>
        </p:nvGrpSpPr>
        <p:grpSpPr>
          <a:xfrm>
            <a:off x="5246914" y="537986"/>
            <a:ext cx="3880852" cy="3823827"/>
            <a:chOff x="5257800" y="501700"/>
            <a:chExt cx="3880852" cy="3823827"/>
          </a:xfrm>
        </p:grpSpPr>
        <p:pic>
          <p:nvPicPr>
            <p:cNvPr id="6150" name="Picture 6"/>
            <p:cNvPicPr>
              <a:picLocks noChangeAspect="1" noChangeArrowheads="1"/>
            </p:cNvPicPr>
            <p:nvPr/>
          </p:nvPicPr>
          <p:blipFill rotWithShape="1">
            <a:blip r:embed="rId5"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r="32119"/>
            <a:stretch/>
          </p:blipFill>
          <p:spPr bwMode="auto">
            <a:xfrm>
              <a:off x="5257800" y="501700"/>
              <a:ext cx="3830052" cy="376623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18" name="Rectangle 17"/>
            <p:cNvSpPr/>
            <p:nvPr/>
          </p:nvSpPr>
          <p:spPr>
            <a:xfrm>
              <a:off x="5301766" y="3777343"/>
              <a:ext cx="3836886" cy="548184"/>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accent4">
                      <a:lumMod val="50000"/>
                    </a:schemeClr>
                  </a:solidFill>
                  <a:latin typeface="Trebuchet MS" pitchFamily="34" charset="0"/>
                </a:rPr>
                <a:t>Ask Questions</a:t>
              </a:r>
              <a:endParaRPr lang="en-US" sz="3200" b="1" dirty="0">
                <a:solidFill>
                  <a:schemeClr val="accent4">
                    <a:lumMod val="50000"/>
                  </a:schemeClr>
                </a:solidFill>
                <a:latin typeface="Trebuchet MS" pitchFamily="34" charset="0"/>
              </a:endParaRPr>
            </a:p>
          </p:txBody>
        </p:sp>
      </p:grpSp>
      <p:grpSp>
        <p:nvGrpSpPr>
          <p:cNvPr id="3" name="Group 2"/>
          <p:cNvGrpSpPr/>
          <p:nvPr/>
        </p:nvGrpSpPr>
        <p:grpSpPr>
          <a:xfrm>
            <a:off x="130598" y="1426029"/>
            <a:ext cx="5116316" cy="3426379"/>
            <a:chOff x="47564" y="1447800"/>
            <a:chExt cx="5116316" cy="3426379"/>
          </a:xfrm>
        </p:grpSpPr>
        <p:pic>
          <p:nvPicPr>
            <p:cNvPr id="6152" name="Picture 8"/>
            <p:cNvPicPr>
              <a:picLocks noChangeAspect="1" noChangeArrowheads="1"/>
            </p:cNvPicPr>
            <p:nvPr/>
          </p:nvPicPr>
          <p:blipFill>
            <a:blip r:embed="rId6"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a:stretch>
              <a:fillRect/>
            </a:stretch>
          </p:blipFill>
          <p:spPr bwMode="auto">
            <a:xfrm>
              <a:off x="47564" y="1447800"/>
              <a:ext cx="5072773" cy="336832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2" name="Rectangle 1"/>
            <p:cNvSpPr/>
            <p:nvPr/>
          </p:nvSpPr>
          <p:spPr>
            <a:xfrm>
              <a:off x="91107" y="4325995"/>
              <a:ext cx="5072773" cy="548184"/>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accent4">
                      <a:lumMod val="50000"/>
                    </a:schemeClr>
                  </a:solidFill>
                  <a:latin typeface="Trebuchet MS" pitchFamily="34" charset="0"/>
                </a:rPr>
                <a:t>Engage in Discussion</a:t>
              </a:r>
              <a:endParaRPr lang="en-US" sz="3200" b="1" dirty="0">
                <a:solidFill>
                  <a:schemeClr val="accent4">
                    <a:lumMod val="50000"/>
                  </a:schemeClr>
                </a:solidFill>
                <a:latin typeface="Trebuchet MS" pitchFamily="34" charset="0"/>
              </a:endParaRPr>
            </a:p>
          </p:txBody>
        </p:sp>
      </p:gr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1142414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24" presetClass="emph" presetSubtype="0" fill="hold" nodeType="withEffect">
                                  <p:stCondLst>
                                    <p:cond delay="0"/>
                                  </p:stCondLst>
                                  <p:childTnLst>
                                    <p:animClr clrSpc="hsl" dir="cw">
                                      <p:cBhvr override="childStyle">
                                        <p:cTn id="14" dur="500" fill="hold"/>
                                        <p:tgtEl>
                                          <p:spTgt spid="6149"/>
                                        </p:tgtEl>
                                        <p:attrNameLst>
                                          <p:attrName>style.color</p:attrName>
                                        </p:attrNameLst>
                                      </p:cBhvr>
                                      <p:by>
                                        <p:hsl h="0" s="-12549" l="-25098"/>
                                      </p:by>
                                    </p:animClr>
                                    <p:animClr clrSpc="hsl" dir="cw">
                                      <p:cBhvr>
                                        <p:cTn id="15" dur="500" fill="hold"/>
                                        <p:tgtEl>
                                          <p:spTgt spid="6149"/>
                                        </p:tgtEl>
                                        <p:attrNameLst>
                                          <p:attrName>fillcolor</p:attrName>
                                        </p:attrNameLst>
                                      </p:cBhvr>
                                      <p:by>
                                        <p:hsl h="0" s="-12549" l="-25098"/>
                                      </p:by>
                                    </p:animClr>
                                    <p:animClr clrSpc="hsl" dir="cw">
                                      <p:cBhvr>
                                        <p:cTn id="16" dur="500" fill="hold"/>
                                        <p:tgtEl>
                                          <p:spTgt spid="6149"/>
                                        </p:tgtEl>
                                        <p:attrNameLst>
                                          <p:attrName>stroke.color</p:attrName>
                                        </p:attrNameLst>
                                      </p:cBhvr>
                                      <p:by>
                                        <p:hsl h="0" s="-12549" l="-25098"/>
                                      </p:by>
                                    </p:animClr>
                                    <p:set>
                                      <p:cBhvr>
                                        <p:cTn id="17" dur="500" fill="hold"/>
                                        <p:tgtEl>
                                          <p:spTgt spid="6149"/>
                                        </p:tgtEl>
                                        <p:attrNameLst>
                                          <p:attrName>fill.type</p:attrName>
                                        </p:attrNameLst>
                                      </p:cBhvr>
                                      <p:to>
                                        <p:strVal val="solid"/>
                                      </p:to>
                                    </p:set>
                                  </p:childTnLst>
                                </p:cTn>
                              </p:par>
                              <p:par>
                                <p:cTn id="18" presetID="9" presetClass="emph" presetSubtype="0" nodeType="withEffect">
                                  <p:stCondLst>
                                    <p:cond delay="0"/>
                                  </p:stCondLst>
                                  <p:childTnLst>
                                    <p:set>
                                      <p:cBhvr rctx="PPT">
                                        <p:cTn id="19" dur="indefinite"/>
                                        <p:tgtEl>
                                          <p:spTgt spid="6149"/>
                                        </p:tgtEl>
                                        <p:attrNameLst>
                                          <p:attrName>style.opacity</p:attrName>
                                        </p:attrNameLst>
                                      </p:cBhvr>
                                      <p:to>
                                        <p:strVal val="0.5"/>
                                      </p:to>
                                    </p:set>
                                    <p:animEffect filter="image" prLst="opacity: 0.5">
                                      <p:cBhvr rctx="IE">
                                        <p:cTn id="20" dur="indefinite"/>
                                        <p:tgtEl>
                                          <p:spTgt spid="614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0" presetClass="exit" presetSubtype="0" fill="hold" nodeType="withEffect">
                                  <p:stCondLst>
                                    <p:cond delay="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childTnLst>
                                </p:cTn>
                              </p:par>
                              <p:par>
                                <p:cTn id="32" presetID="10" presetClass="exit" presetSubtype="0" fill="hold" nodeType="withEffect">
                                  <p:stCondLst>
                                    <p:cond delay="0"/>
                                  </p:stCondLst>
                                  <p:childTnLst>
                                    <p:animEffect transition="out" filter="fade">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Rounded Rectangle 10"/>
          <p:cNvSpPr/>
          <p:nvPr/>
        </p:nvSpPr>
        <p:spPr>
          <a:xfrm>
            <a:off x="7591719" y="152400"/>
            <a:ext cx="151790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Contact Me</a:t>
            </a:r>
            <a:endParaRPr lang="en-US" sz="1450" b="1" dirty="0">
              <a:solidFill>
                <a:schemeClr val="accent4">
                  <a:lumMod val="50000"/>
                </a:schemeClr>
              </a:solidFill>
              <a:latin typeface="Trebuchet MS" pitchFamily="34" charset="0"/>
            </a:endParaRPr>
          </a:p>
        </p:txBody>
      </p:sp>
      <p:sp>
        <p:nvSpPr>
          <p:cNvPr id="10" name="Rounded Rectangle 9"/>
          <p:cNvSpPr/>
          <p:nvPr/>
        </p:nvSpPr>
        <p:spPr>
          <a:xfrm>
            <a:off x="43935" y="152400"/>
            <a:ext cx="1756584" cy="609600"/>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Our Roles</a:t>
            </a:r>
            <a:endParaRPr lang="en-US" sz="1450" b="1" dirty="0">
              <a:solidFill>
                <a:schemeClr val="accent4">
                  <a:lumMod val="50000"/>
                </a:schemeClr>
              </a:solidFill>
              <a:latin typeface="Trebuchet MS" pitchFamily="34" charset="0"/>
            </a:endParaRPr>
          </a:p>
        </p:txBody>
      </p:sp>
      <p:sp>
        <p:nvSpPr>
          <p:cNvPr id="12" name="Rounded Rectangle 11"/>
          <p:cNvSpPr/>
          <p:nvPr/>
        </p:nvSpPr>
        <p:spPr>
          <a:xfrm>
            <a:off x="1876719" y="152400"/>
            <a:ext cx="2209800" cy="609600"/>
          </a:xfrm>
          <a:prstGeom prst="roundRect">
            <a:avLst/>
          </a:prstGeom>
          <a:solidFill>
            <a:schemeClr val="bg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Academics and Success</a:t>
            </a:r>
            <a:endParaRPr lang="en-US" sz="1450" b="1" dirty="0">
              <a:solidFill>
                <a:schemeClr val="accent4">
                  <a:lumMod val="50000"/>
                </a:schemeClr>
              </a:solidFill>
              <a:latin typeface="Trebuchet MS" pitchFamily="34" charset="0"/>
            </a:endParaRPr>
          </a:p>
        </p:txBody>
      </p:sp>
      <p:sp>
        <p:nvSpPr>
          <p:cNvPr id="14" name="Rounded Rectangle 13"/>
          <p:cNvSpPr/>
          <p:nvPr/>
        </p:nvSpPr>
        <p:spPr>
          <a:xfrm>
            <a:off x="4158735" y="152400"/>
            <a:ext cx="175658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Advising Materials</a:t>
            </a:r>
            <a:endParaRPr lang="en-US" sz="1450" b="1" dirty="0">
              <a:solidFill>
                <a:schemeClr val="accent4">
                  <a:lumMod val="50000"/>
                </a:schemeClr>
              </a:solidFill>
              <a:latin typeface="Trebuchet MS" pitchFamily="34" charset="0"/>
            </a:endParaRPr>
          </a:p>
        </p:txBody>
      </p:sp>
      <p:sp>
        <p:nvSpPr>
          <p:cNvPr id="15" name="Rounded Rectangle 14"/>
          <p:cNvSpPr/>
          <p:nvPr/>
        </p:nvSpPr>
        <p:spPr>
          <a:xfrm>
            <a:off x="5995503" y="152400"/>
            <a:ext cx="1520016"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To-Do List</a:t>
            </a:r>
            <a:endParaRPr lang="en-US" sz="1450" b="1" dirty="0">
              <a:solidFill>
                <a:schemeClr val="accent4">
                  <a:lumMod val="50000"/>
                </a:schemeClr>
              </a:solidFill>
              <a:latin typeface="Trebuchet MS" pitchFamily="34" charset="0"/>
            </a:endParaRPr>
          </a:p>
        </p:txBody>
      </p:sp>
      <p:sp>
        <p:nvSpPr>
          <p:cNvPr id="9" name="Rectangle 8"/>
          <p:cNvSpPr/>
          <p:nvPr/>
        </p:nvSpPr>
        <p:spPr>
          <a:xfrm>
            <a:off x="-2380" y="444366"/>
            <a:ext cx="9153524" cy="6413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sz="quarter" idx="4"/>
          </p:nvPr>
        </p:nvSpPr>
        <p:spPr>
          <a:xfrm>
            <a:off x="838201" y="4038601"/>
            <a:ext cx="7848600" cy="1905000"/>
          </a:xfrm>
        </p:spPr>
        <p:txBody>
          <a:bodyPr numCol="2">
            <a:noAutofit/>
          </a:bodyPr>
          <a:lstStyle/>
          <a:p>
            <a:pPr>
              <a:spcBef>
                <a:spcPts val="0"/>
              </a:spcBef>
              <a:spcAft>
                <a:spcPts val="1500"/>
              </a:spcAft>
            </a:pPr>
            <a:r>
              <a:rPr lang="en-US" sz="1600" dirty="0" smtClean="0">
                <a:solidFill>
                  <a:schemeClr val="accent4">
                    <a:lumMod val="50000"/>
                  </a:schemeClr>
                </a:solidFill>
                <a:latin typeface="Trebuchet MS" pitchFamily="34" charset="0"/>
              </a:rPr>
              <a:t>Faculty Contact Info</a:t>
            </a:r>
          </a:p>
          <a:p>
            <a:pPr>
              <a:spcBef>
                <a:spcPts val="0"/>
              </a:spcBef>
              <a:spcAft>
                <a:spcPts val="1500"/>
              </a:spcAft>
            </a:pPr>
            <a:r>
              <a:rPr lang="en-US" sz="1600" dirty="0" smtClean="0">
                <a:solidFill>
                  <a:schemeClr val="accent4">
                    <a:lumMod val="50000"/>
                  </a:schemeClr>
                </a:solidFill>
                <a:latin typeface="Trebuchet MS" pitchFamily="34" charset="0"/>
              </a:rPr>
              <a:t>Office Hours</a:t>
            </a:r>
          </a:p>
          <a:p>
            <a:pPr>
              <a:spcBef>
                <a:spcPts val="0"/>
              </a:spcBef>
              <a:spcAft>
                <a:spcPts val="1500"/>
              </a:spcAft>
            </a:pPr>
            <a:r>
              <a:rPr lang="en-US" sz="1600" dirty="0" smtClean="0">
                <a:solidFill>
                  <a:schemeClr val="accent4">
                    <a:lumMod val="50000"/>
                  </a:schemeClr>
                </a:solidFill>
                <a:latin typeface="Trebuchet MS" pitchFamily="34" charset="0"/>
              </a:rPr>
              <a:t>Materials</a:t>
            </a:r>
          </a:p>
          <a:p>
            <a:pPr>
              <a:spcBef>
                <a:spcPts val="0"/>
              </a:spcBef>
              <a:spcAft>
                <a:spcPts val="1500"/>
              </a:spcAft>
            </a:pPr>
            <a:r>
              <a:rPr lang="en-US" sz="1600" dirty="0" smtClean="0">
                <a:solidFill>
                  <a:schemeClr val="accent4">
                    <a:lumMod val="50000"/>
                  </a:schemeClr>
                </a:solidFill>
                <a:latin typeface="Trebuchet MS" pitchFamily="34" charset="0"/>
              </a:rPr>
              <a:t>Assignments</a:t>
            </a:r>
          </a:p>
          <a:p>
            <a:pPr>
              <a:spcBef>
                <a:spcPts val="0"/>
              </a:spcBef>
              <a:spcAft>
                <a:spcPts val="1500"/>
              </a:spcAft>
            </a:pPr>
            <a:r>
              <a:rPr lang="en-US" sz="1600" dirty="0" smtClean="0">
                <a:solidFill>
                  <a:schemeClr val="accent4">
                    <a:lumMod val="50000"/>
                  </a:schemeClr>
                </a:solidFill>
                <a:latin typeface="Trebuchet MS" pitchFamily="34" charset="0"/>
              </a:rPr>
              <a:t>Attendance Policy</a:t>
            </a:r>
          </a:p>
          <a:p>
            <a:pPr>
              <a:spcBef>
                <a:spcPts val="0"/>
              </a:spcBef>
              <a:spcAft>
                <a:spcPts val="1500"/>
              </a:spcAft>
            </a:pPr>
            <a:r>
              <a:rPr lang="en-US" sz="1600" dirty="0" smtClean="0">
                <a:solidFill>
                  <a:schemeClr val="accent4">
                    <a:lumMod val="50000"/>
                  </a:schemeClr>
                </a:solidFill>
                <a:latin typeface="Trebuchet MS" pitchFamily="34" charset="0"/>
              </a:rPr>
              <a:t>Grading</a:t>
            </a:r>
          </a:p>
          <a:p>
            <a:pPr>
              <a:spcBef>
                <a:spcPts val="0"/>
              </a:spcBef>
              <a:spcAft>
                <a:spcPts val="1500"/>
              </a:spcAft>
            </a:pPr>
            <a:r>
              <a:rPr lang="en-US" sz="1600" dirty="0" smtClean="0">
                <a:solidFill>
                  <a:schemeClr val="accent4">
                    <a:lumMod val="50000"/>
                  </a:schemeClr>
                </a:solidFill>
                <a:latin typeface="Trebuchet MS" pitchFamily="34" charset="0"/>
              </a:rPr>
              <a:t>Any other classroom expectations</a:t>
            </a:r>
          </a:p>
          <a:p>
            <a:pPr>
              <a:spcBef>
                <a:spcPts val="0"/>
              </a:spcBef>
              <a:spcAft>
                <a:spcPts val="1500"/>
              </a:spcAft>
            </a:pPr>
            <a:endParaRPr lang="en-US" sz="1600" dirty="0">
              <a:solidFill>
                <a:schemeClr val="accent4">
                  <a:lumMod val="50000"/>
                </a:schemeClr>
              </a:solidFill>
              <a:latin typeface="Trebuchet MS" pitchFamily="34" charset="0"/>
            </a:endParaRPr>
          </a:p>
        </p:txBody>
      </p:sp>
      <p:sp>
        <p:nvSpPr>
          <p:cNvPr id="26" name="Title 1"/>
          <p:cNvSpPr>
            <a:spLocks noGrp="1"/>
          </p:cNvSpPr>
          <p:nvPr>
            <p:ph type="title"/>
          </p:nvPr>
        </p:nvSpPr>
        <p:spPr>
          <a:xfrm>
            <a:off x="152400" y="457200"/>
            <a:ext cx="8534400" cy="609600"/>
          </a:xfrm>
        </p:spPr>
        <p:txBody>
          <a:bodyPr>
            <a:normAutofit/>
          </a:bodyPr>
          <a:lstStyle/>
          <a:p>
            <a:pPr algn="l"/>
            <a:r>
              <a:rPr lang="en-US" sz="2800" b="1" i="1" dirty="0" smtClean="0">
                <a:solidFill>
                  <a:schemeClr val="accent4">
                    <a:lumMod val="50000"/>
                  </a:schemeClr>
                </a:solidFill>
                <a:effectLst>
                  <a:outerShdw blurRad="38100" dist="38100" dir="2700000" algn="tl">
                    <a:srgbClr val="000000">
                      <a:alpha val="43137"/>
                    </a:srgbClr>
                  </a:outerShdw>
                </a:effectLst>
                <a:latin typeface="Trebuchet MS" pitchFamily="34" charset="0"/>
              </a:rPr>
              <a:t>Syllabus</a:t>
            </a:r>
            <a:endParaRPr lang="en-US" sz="2800" b="1" i="1" dirty="0">
              <a:solidFill>
                <a:schemeClr val="accent4">
                  <a:lumMod val="50000"/>
                </a:schemeClr>
              </a:solidFill>
              <a:effectLst>
                <a:outerShdw blurRad="38100" dist="38100" dir="2700000" algn="tl">
                  <a:srgbClr val="000000">
                    <a:alpha val="43137"/>
                  </a:srgbClr>
                </a:outerShdw>
              </a:effectLst>
              <a:latin typeface="Trebuchet MS" pitchFamily="34" charset="0"/>
            </a:endParaRPr>
          </a:p>
        </p:txBody>
      </p:sp>
      <p:pic>
        <p:nvPicPr>
          <p:cNvPr id="13" name="Picture 12" descr="Screen shot 2011-08-23 at 1.37.16 PM.png"/>
          <p:cNvPicPr>
            <a:picLocks noChangeAspect="1"/>
          </p:cNvPicPr>
          <p:nvPr/>
        </p:nvPicPr>
        <p:blipFill>
          <a:blip r:embed="rId3"/>
          <a:stretch>
            <a:fillRect/>
          </a:stretch>
        </p:blipFill>
        <p:spPr>
          <a:xfrm>
            <a:off x="2514600" y="762000"/>
            <a:ext cx="5729508" cy="2978150"/>
          </a:xfrm>
          <a:prstGeom prst="rect">
            <a:avLst/>
          </a:prstGeom>
        </p:spPr>
      </p:pic>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5575172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Rounded Rectangle 10"/>
          <p:cNvSpPr/>
          <p:nvPr/>
        </p:nvSpPr>
        <p:spPr>
          <a:xfrm>
            <a:off x="7591719" y="152400"/>
            <a:ext cx="151790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Contact Me</a:t>
            </a:r>
            <a:endParaRPr lang="en-US" sz="1450" b="1" dirty="0">
              <a:solidFill>
                <a:schemeClr val="accent4">
                  <a:lumMod val="50000"/>
                </a:schemeClr>
              </a:solidFill>
              <a:latin typeface="Trebuchet MS" pitchFamily="34" charset="0"/>
            </a:endParaRPr>
          </a:p>
        </p:txBody>
      </p:sp>
      <p:sp>
        <p:nvSpPr>
          <p:cNvPr id="10" name="Rounded Rectangle 9"/>
          <p:cNvSpPr/>
          <p:nvPr/>
        </p:nvSpPr>
        <p:spPr>
          <a:xfrm>
            <a:off x="43935" y="152400"/>
            <a:ext cx="1756584" cy="609600"/>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Our Roles</a:t>
            </a:r>
            <a:endParaRPr lang="en-US" sz="1450" b="1" dirty="0">
              <a:solidFill>
                <a:schemeClr val="accent4">
                  <a:lumMod val="50000"/>
                </a:schemeClr>
              </a:solidFill>
              <a:latin typeface="Trebuchet MS" pitchFamily="34" charset="0"/>
            </a:endParaRPr>
          </a:p>
        </p:txBody>
      </p:sp>
      <p:sp>
        <p:nvSpPr>
          <p:cNvPr id="12" name="Rounded Rectangle 11"/>
          <p:cNvSpPr/>
          <p:nvPr/>
        </p:nvSpPr>
        <p:spPr>
          <a:xfrm>
            <a:off x="1876719" y="152400"/>
            <a:ext cx="2209800" cy="609600"/>
          </a:xfrm>
          <a:prstGeom prst="roundRect">
            <a:avLst/>
          </a:prstGeom>
          <a:solidFill>
            <a:schemeClr val="bg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Academics and Success</a:t>
            </a:r>
            <a:endParaRPr lang="en-US" sz="1450" b="1" dirty="0">
              <a:solidFill>
                <a:schemeClr val="accent4">
                  <a:lumMod val="50000"/>
                </a:schemeClr>
              </a:solidFill>
              <a:latin typeface="Trebuchet MS" pitchFamily="34" charset="0"/>
            </a:endParaRPr>
          </a:p>
        </p:txBody>
      </p:sp>
      <p:sp>
        <p:nvSpPr>
          <p:cNvPr id="14" name="Rounded Rectangle 13"/>
          <p:cNvSpPr/>
          <p:nvPr/>
        </p:nvSpPr>
        <p:spPr>
          <a:xfrm>
            <a:off x="4158735" y="152400"/>
            <a:ext cx="175658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Advising Materials</a:t>
            </a:r>
            <a:endParaRPr lang="en-US" sz="1450" b="1" dirty="0">
              <a:solidFill>
                <a:schemeClr val="accent4">
                  <a:lumMod val="50000"/>
                </a:schemeClr>
              </a:solidFill>
              <a:latin typeface="Trebuchet MS" pitchFamily="34" charset="0"/>
            </a:endParaRPr>
          </a:p>
        </p:txBody>
      </p:sp>
      <p:sp>
        <p:nvSpPr>
          <p:cNvPr id="15" name="Rounded Rectangle 14"/>
          <p:cNvSpPr/>
          <p:nvPr/>
        </p:nvSpPr>
        <p:spPr>
          <a:xfrm>
            <a:off x="5995503" y="152400"/>
            <a:ext cx="1520016"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To-Do List</a:t>
            </a:r>
            <a:endParaRPr lang="en-US" sz="1450" b="1" dirty="0">
              <a:solidFill>
                <a:schemeClr val="accent4">
                  <a:lumMod val="50000"/>
                </a:schemeClr>
              </a:solidFill>
              <a:latin typeface="Trebuchet MS" pitchFamily="34" charset="0"/>
            </a:endParaRPr>
          </a:p>
        </p:txBody>
      </p:sp>
      <p:sp>
        <p:nvSpPr>
          <p:cNvPr id="9" name="Rectangle 8"/>
          <p:cNvSpPr/>
          <p:nvPr/>
        </p:nvSpPr>
        <p:spPr>
          <a:xfrm>
            <a:off x="-2380" y="444366"/>
            <a:ext cx="9153524" cy="6413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0" y="1045028"/>
            <a:ext cx="9151144" cy="58129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p:cNvPicPr>
            <a:picLocks noChangeAspect="1" noChangeArrowheads="1"/>
          </p:cNvPicPr>
          <p:nvPr/>
        </p:nvPicPr>
        <p:blipFill rotWithShape="1">
          <a:blip r:embed="rId3"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l="1265" t="18714" r="50730" b="38180"/>
          <a:stretch/>
        </p:blipFill>
        <p:spPr bwMode="auto">
          <a:xfrm>
            <a:off x="-18143" y="1828373"/>
            <a:ext cx="8911771" cy="3200827"/>
          </a:xfrm>
          <a:prstGeom prst="rect">
            <a:avLst/>
          </a:prstGeom>
          <a:noFill/>
          <a:ln>
            <a:noFill/>
          </a:ln>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rotWithShape="1">
          <a:blip r:embed="rId4"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l="50010" t="1934" r="31481" b="94830"/>
          <a:stretch/>
        </p:blipFill>
        <p:spPr bwMode="auto">
          <a:xfrm>
            <a:off x="-1" y="1143000"/>
            <a:ext cx="9151145" cy="640080"/>
          </a:xfrm>
          <a:prstGeom prst="rect">
            <a:avLst/>
          </a:prstGeom>
          <a:noFill/>
          <a:ln>
            <a:noFill/>
          </a:ln>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pic>
      <p:pic>
        <p:nvPicPr>
          <p:cNvPr id="19" name="Picture 9" descr="http://www.psdgraphics.com/file/mouse-cursor-icon.jpg"/>
          <p:cNvPicPr>
            <a:picLocks noChangeAspect="1" noChangeArrowheads="1"/>
          </p:cNvPicPr>
          <p:nvPr/>
        </p:nvPicPr>
        <p:blipFill rotWithShape="1">
          <a:blip r:embed="rId5"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l="32320" t="10139" r="27850" b="11405"/>
          <a:stretch/>
        </p:blipFill>
        <p:spPr bwMode="auto">
          <a:xfrm>
            <a:off x="3189196" y="2362200"/>
            <a:ext cx="462645" cy="728767"/>
          </a:xfrm>
          <a:prstGeom prst="rect">
            <a:avLst/>
          </a:prstGeom>
          <a:noFill/>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pic>
      <p:pic>
        <p:nvPicPr>
          <p:cNvPr id="7172" name="Picture 4"/>
          <p:cNvPicPr>
            <a:picLocks noChangeAspect="1" noChangeArrowheads="1"/>
          </p:cNvPicPr>
          <p:nvPr/>
        </p:nvPicPr>
        <p:blipFill rotWithShape="1">
          <a:blip r:embed="rId6"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l="1224" t="18750" r="53164" b="37500"/>
          <a:stretch/>
        </p:blipFill>
        <p:spPr bwMode="auto">
          <a:xfrm>
            <a:off x="-18143" y="1828373"/>
            <a:ext cx="9001491" cy="3453574"/>
          </a:xfrm>
          <a:prstGeom prst="rect">
            <a:avLst/>
          </a:prstGeom>
          <a:noFill/>
          <a:ln>
            <a:noFill/>
          </a:ln>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pic>
      <p:sp>
        <p:nvSpPr>
          <p:cNvPr id="16" name="Rectangle 15"/>
          <p:cNvSpPr/>
          <p:nvPr/>
        </p:nvSpPr>
        <p:spPr>
          <a:xfrm>
            <a:off x="5334000" y="2467428"/>
            <a:ext cx="552450" cy="301171"/>
          </a:xfrm>
          <a:prstGeom prst="rect">
            <a:avLst/>
          </a:prstGeom>
          <a:solidFill>
            <a:srgbClr val="FFFF00">
              <a:alpha val="30000"/>
            </a:srgbClr>
          </a:solidFill>
          <a:ln>
            <a:solidFill>
              <a:srgbClr val="FFC000"/>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a:spLocks noGrp="1"/>
          </p:cNvSpPr>
          <p:nvPr>
            <p:ph type="title"/>
          </p:nvPr>
        </p:nvSpPr>
        <p:spPr>
          <a:xfrm>
            <a:off x="152400" y="457200"/>
            <a:ext cx="8534400" cy="609600"/>
          </a:xfrm>
        </p:spPr>
        <p:txBody>
          <a:bodyPr>
            <a:normAutofit/>
          </a:bodyPr>
          <a:lstStyle/>
          <a:p>
            <a:pPr algn="l"/>
            <a:r>
              <a:rPr lang="en-US" sz="2800" b="1" i="1" dirty="0" smtClean="0">
                <a:solidFill>
                  <a:schemeClr val="accent4">
                    <a:lumMod val="50000"/>
                  </a:schemeClr>
                </a:solidFill>
                <a:effectLst>
                  <a:outerShdw blurRad="38100" dist="38100" dir="2700000" algn="tl">
                    <a:srgbClr val="000000">
                      <a:alpha val="43137"/>
                    </a:srgbClr>
                  </a:outerShdw>
                </a:effectLst>
                <a:latin typeface="Trebuchet MS" pitchFamily="34" charset="0"/>
              </a:rPr>
              <a:t>Blackboard</a:t>
            </a:r>
            <a:endParaRPr lang="en-US" sz="2800" b="1" i="1" dirty="0">
              <a:solidFill>
                <a:schemeClr val="accent4">
                  <a:lumMod val="50000"/>
                </a:schemeClr>
              </a:solidFill>
              <a:effectLst>
                <a:outerShdw blurRad="38100" dist="38100" dir="2700000" algn="tl">
                  <a:srgbClr val="000000">
                    <a:alpha val="43137"/>
                  </a:srgbClr>
                </a:outerShdw>
              </a:effectLst>
              <a:latin typeface="Trebuchet MS" pitchFamily="34" charset="0"/>
            </a:endParaRPr>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140075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8.33333E-7 2.96296E-6 L -0.06493 -0.07616 " pathEditMode="relative" rAng="0" ptsTypes="AA">
                                      <p:cBhvr>
                                        <p:cTn id="6" dur="2000" fill="hold"/>
                                        <p:tgtEl>
                                          <p:spTgt spid="19"/>
                                        </p:tgtEl>
                                        <p:attrNameLst>
                                          <p:attrName>ppt_x</p:attrName>
                                          <p:attrName>ppt_y</p:attrName>
                                        </p:attrNameLst>
                                      </p:cBhvr>
                                      <p:rCtr x="-3247" y="-3819"/>
                                    </p:animMotion>
                                  </p:childTnLst>
                                </p:cTn>
                              </p:par>
                              <p:par>
                                <p:cTn id="7" presetID="1" presetClass="entr" presetSubtype="0" fill="hold" nodeType="withEffect">
                                  <p:stCondLst>
                                    <p:cond delay="2000"/>
                                  </p:stCondLst>
                                  <p:childTnLst>
                                    <p:set>
                                      <p:cBhvr>
                                        <p:cTn id="8" dur="1" fill="hold">
                                          <p:stCondLst>
                                            <p:cond delay="0"/>
                                          </p:stCondLst>
                                        </p:cTn>
                                        <p:tgtEl>
                                          <p:spTgt spid="7172"/>
                                        </p:tgtEl>
                                        <p:attrNameLst>
                                          <p:attrName>style.visibility</p:attrName>
                                        </p:attrNameLst>
                                      </p:cBhvr>
                                      <p:to>
                                        <p:strVal val="visible"/>
                                      </p:to>
                                    </p:set>
                                  </p:childTnLst>
                                </p:cTn>
                              </p:par>
                              <p:par>
                                <p:cTn id="9" presetID="1" presetClass="entr" presetSubtype="0" fill="hold" grpId="0" nodeType="withEffect">
                                  <p:stCondLst>
                                    <p:cond delay="230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Rounded Rectangle 10"/>
          <p:cNvSpPr/>
          <p:nvPr/>
        </p:nvSpPr>
        <p:spPr>
          <a:xfrm>
            <a:off x="7591719" y="152400"/>
            <a:ext cx="151790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Contact Me</a:t>
            </a:r>
            <a:endParaRPr lang="en-US" sz="1450" b="1" dirty="0">
              <a:solidFill>
                <a:schemeClr val="accent4">
                  <a:lumMod val="50000"/>
                </a:schemeClr>
              </a:solidFill>
              <a:latin typeface="Trebuchet MS" pitchFamily="34" charset="0"/>
            </a:endParaRPr>
          </a:p>
        </p:txBody>
      </p:sp>
      <p:sp>
        <p:nvSpPr>
          <p:cNvPr id="10" name="Rounded Rectangle 9"/>
          <p:cNvSpPr/>
          <p:nvPr/>
        </p:nvSpPr>
        <p:spPr>
          <a:xfrm>
            <a:off x="43935" y="152400"/>
            <a:ext cx="1756584" cy="609600"/>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Our Roles</a:t>
            </a:r>
            <a:endParaRPr lang="en-US" sz="1450" b="1" dirty="0">
              <a:solidFill>
                <a:schemeClr val="accent4">
                  <a:lumMod val="50000"/>
                </a:schemeClr>
              </a:solidFill>
              <a:latin typeface="Trebuchet MS" pitchFamily="34" charset="0"/>
            </a:endParaRPr>
          </a:p>
        </p:txBody>
      </p:sp>
      <p:sp>
        <p:nvSpPr>
          <p:cNvPr id="12" name="Rounded Rectangle 11"/>
          <p:cNvSpPr/>
          <p:nvPr/>
        </p:nvSpPr>
        <p:spPr>
          <a:xfrm>
            <a:off x="1876719" y="152400"/>
            <a:ext cx="2209800" cy="609600"/>
          </a:xfrm>
          <a:prstGeom prst="roundRect">
            <a:avLst/>
          </a:prstGeom>
          <a:solidFill>
            <a:schemeClr val="bg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Academics and Success</a:t>
            </a:r>
            <a:endParaRPr lang="en-US" sz="1450" b="1" dirty="0">
              <a:solidFill>
                <a:schemeClr val="accent4">
                  <a:lumMod val="50000"/>
                </a:schemeClr>
              </a:solidFill>
              <a:latin typeface="Trebuchet MS" pitchFamily="34" charset="0"/>
            </a:endParaRPr>
          </a:p>
        </p:txBody>
      </p:sp>
      <p:sp>
        <p:nvSpPr>
          <p:cNvPr id="14" name="Rounded Rectangle 13"/>
          <p:cNvSpPr/>
          <p:nvPr/>
        </p:nvSpPr>
        <p:spPr>
          <a:xfrm>
            <a:off x="4158735" y="152400"/>
            <a:ext cx="175658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Advising Materials</a:t>
            </a:r>
            <a:endParaRPr lang="en-US" sz="1450" b="1" dirty="0">
              <a:solidFill>
                <a:schemeClr val="accent4">
                  <a:lumMod val="50000"/>
                </a:schemeClr>
              </a:solidFill>
              <a:latin typeface="Trebuchet MS" pitchFamily="34" charset="0"/>
            </a:endParaRPr>
          </a:p>
        </p:txBody>
      </p:sp>
      <p:sp>
        <p:nvSpPr>
          <p:cNvPr id="15" name="Rounded Rectangle 14"/>
          <p:cNvSpPr/>
          <p:nvPr/>
        </p:nvSpPr>
        <p:spPr>
          <a:xfrm>
            <a:off x="5995503" y="152400"/>
            <a:ext cx="1520016"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To-Do List</a:t>
            </a:r>
            <a:endParaRPr lang="en-US" sz="1450" b="1" dirty="0">
              <a:solidFill>
                <a:schemeClr val="accent4">
                  <a:lumMod val="50000"/>
                </a:schemeClr>
              </a:solidFill>
              <a:latin typeface="Trebuchet MS" pitchFamily="34" charset="0"/>
            </a:endParaRPr>
          </a:p>
        </p:txBody>
      </p:sp>
      <p:sp>
        <p:nvSpPr>
          <p:cNvPr id="9" name="Rectangle 8"/>
          <p:cNvSpPr/>
          <p:nvPr/>
        </p:nvSpPr>
        <p:spPr>
          <a:xfrm>
            <a:off x="-2380" y="444366"/>
            <a:ext cx="9153524" cy="6413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0" y="1045028"/>
            <a:ext cx="9151144" cy="58129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p:cNvPicPr>
            <a:picLocks noChangeAspect="1" noChangeArrowheads="1"/>
          </p:cNvPicPr>
          <p:nvPr/>
        </p:nvPicPr>
        <p:blipFill rotWithShape="1">
          <a:blip r:embed="rId3"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l="50000" t="15580" r="5193" b="18749"/>
          <a:stretch/>
        </p:blipFill>
        <p:spPr bwMode="auto">
          <a:xfrm>
            <a:off x="234878" y="1772633"/>
            <a:ext cx="8674244" cy="5085366"/>
          </a:xfrm>
          <a:prstGeom prst="rect">
            <a:avLst/>
          </a:prstGeom>
          <a:noFill/>
          <a:ln>
            <a:noFill/>
          </a:ln>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rotWithShape="1">
          <a:blip r:embed="rId4"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l="50012" t="1893" r="33076" b="95147"/>
          <a:stretch/>
        </p:blipFill>
        <p:spPr bwMode="auto">
          <a:xfrm>
            <a:off x="1" y="1129864"/>
            <a:ext cx="9143999" cy="640080"/>
          </a:xfrm>
          <a:prstGeom prst="rect">
            <a:avLst/>
          </a:prstGeom>
          <a:noFill/>
          <a:ln>
            <a:noFill/>
          </a:ln>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pic>
      <p:sp>
        <p:nvSpPr>
          <p:cNvPr id="21" name="Title 1"/>
          <p:cNvSpPr>
            <a:spLocks noGrp="1"/>
          </p:cNvSpPr>
          <p:nvPr>
            <p:ph type="title"/>
          </p:nvPr>
        </p:nvSpPr>
        <p:spPr>
          <a:xfrm>
            <a:off x="152400" y="457200"/>
            <a:ext cx="8534400" cy="609600"/>
          </a:xfrm>
        </p:spPr>
        <p:txBody>
          <a:bodyPr>
            <a:normAutofit/>
          </a:bodyPr>
          <a:lstStyle/>
          <a:p>
            <a:pPr algn="l"/>
            <a:r>
              <a:rPr lang="en-US" sz="2800" b="1" i="1" dirty="0" smtClean="0">
                <a:solidFill>
                  <a:schemeClr val="accent4">
                    <a:lumMod val="50000"/>
                  </a:schemeClr>
                </a:solidFill>
                <a:effectLst>
                  <a:outerShdw blurRad="38100" dist="38100" dir="2700000" algn="tl">
                    <a:srgbClr val="000000">
                      <a:alpha val="43137"/>
                    </a:srgbClr>
                  </a:outerShdw>
                </a:effectLst>
                <a:latin typeface="Trebuchet MS" pitchFamily="34" charset="0"/>
              </a:rPr>
              <a:t>Learning Centers</a:t>
            </a:r>
            <a:endParaRPr lang="en-US" sz="2800" b="1" i="1" dirty="0">
              <a:solidFill>
                <a:schemeClr val="accent4">
                  <a:lumMod val="50000"/>
                </a:schemeClr>
              </a:solidFill>
              <a:effectLst>
                <a:outerShdw blurRad="38100" dist="38100" dir="2700000" algn="tl">
                  <a:srgbClr val="000000">
                    <a:alpha val="43137"/>
                  </a:srgbClr>
                </a:outerShdw>
              </a:effectLst>
              <a:latin typeface="Trebuchet MS" pitchFamily="34" charset="0"/>
            </a:endParaRPr>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21014364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Rectangle 1"/>
          <p:cNvSpPr/>
          <p:nvPr/>
        </p:nvSpPr>
        <p:spPr>
          <a:xfrm>
            <a:off x="533400" y="533400"/>
            <a:ext cx="8010524" cy="579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dirty="0" smtClean="0"/>
          </a:p>
          <a:p>
            <a:endParaRPr lang="en-US" dirty="0" smtClean="0"/>
          </a:p>
          <a:p>
            <a:pPr>
              <a:buFont typeface="Arial"/>
              <a:buChar char="•"/>
            </a:pPr>
            <a:r>
              <a:rPr lang="en-US" sz="2400" dirty="0" smtClean="0">
                <a:solidFill>
                  <a:srgbClr val="000000"/>
                </a:solidFill>
              </a:rPr>
              <a:t>You each have a 3x5 card with a name on it.</a:t>
            </a:r>
          </a:p>
          <a:p>
            <a:pPr>
              <a:buFont typeface="Arial"/>
              <a:buChar char="•"/>
            </a:pPr>
            <a:r>
              <a:rPr lang="en-US" sz="2400" dirty="0" smtClean="0">
                <a:solidFill>
                  <a:srgbClr val="000000"/>
                </a:solidFill>
              </a:rPr>
              <a:t>It is the name of another student in your freshman class.</a:t>
            </a:r>
          </a:p>
          <a:p>
            <a:pPr>
              <a:buFont typeface="Arial"/>
              <a:buChar char="•"/>
            </a:pPr>
            <a:r>
              <a:rPr lang="en-US" sz="2400" dirty="0" smtClean="0">
                <a:solidFill>
                  <a:srgbClr val="000000"/>
                </a:solidFill>
              </a:rPr>
              <a:t>And someone has your name.</a:t>
            </a:r>
          </a:p>
          <a:p>
            <a:pPr>
              <a:buFont typeface="Arial"/>
              <a:buChar char="•"/>
            </a:pPr>
            <a:r>
              <a:rPr lang="en-US" sz="2400" dirty="0" smtClean="0">
                <a:solidFill>
                  <a:srgbClr val="000000"/>
                </a:solidFill>
              </a:rPr>
              <a:t>Find the person with your name. Give them your card (which is probably not their name) and take your own. Help them to find their card. Continue until you have about 4-5 people in a group each with their own names.</a:t>
            </a:r>
          </a:p>
          <a:p>
            <a:endParaRPr lang="en-US" sz="2400" dirty="0" smtClean="0">
              <a:solidFill>
                <a:srgbClr val="000000"/>
              </a:solidFill>
            </a:endParaRPr>
          </a:p>
          <a:p>
            <a:pPr>
              <a:buFont typeface="Arial"/>
              <a:buChar char="•"/>
            </a:pPr>
            <a:r>
              <a:rPr lang="en-US" sz="2400" dirty="0" smtClean="0">
                <a:solidFill>
                  <a:srgbClr val="000000"/>
                </a:solidFill>
              </a:rPr>
              <a:t>Together – figure out one thing that you have in common. It cannot include that you are CS students or are taking the same CS or Cluster 1 courses. It can include anything such as hometown, favorite hobbies, favorite movies, favorite game sites, pets, family, etc.</a:t>
            </a:r>
            <a:endParaRPr lang="en-US" sz="2400" dirty="0">
              <a:solidFill>
                <a:srgbClr val="000000"/>
              </a:solidFill>
            </a:endParaRPr>
          </a:p>
        </p:txBody>
      </p:sp>
      <p:sp>
        <p:nvSpPr>
          <p:cNvPr id="3" name="TextBox 2"/>
          <p:cNvSpPr txBox="1"/>
          <p:nvPr/>
        </p:nvSpPr>
        <p:spPr>
          <a:xfrm>
            <a:off x="609600" y="381000"/>
            <a:ext cx="7315200" cy="584776"/>
          </a:xfrm>
          <a:prstGeom prst="rect">
            <a:avLst/>
          </a:prstGeom>
          <a:noFill/>
        </p:spPr>
        <p:txBody>
          <a:bodyPr wrap="square" rtlCol="0">
            <a:spAutoFit/>
          </a:bodyPr>
          <a:lstStyle/>
          <a:p>
            <a:r>
              <a:rPr lang="en-US" sz="3200" dirty="0" smtClean="0"/>
              <a:t>Icebreaker</a:t>
            </a:r>
            <a:endParaRPr lang="en-US" sz="3200" dirty="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Rounded Rectangle 10"/>
          <p:cNvSpPr/>
          <p:nvPr/>
        </p:nvSpPr>
        <p:spPr>
          <a:xfrm>
            <a:off x="7591719" y="152400"/>
            <a:ext cx="151790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Contact Me</a:t>
            </a:r>
            <a:endParaRPr lang="en-US" sz="1450" b="1" dirty="0">
              <a:solidFill>
                <a:schemeClr val="accent4">
                  <a:lumMod val="50000"/>
                </a:schemeClr>
              </a:solidFill>
              <a:latin typeface="Trebuchet MS" pitchFamily="34" charset="0"/>
            </a:endParaRPr>
          </a:p>
        </p:txBody>
      </p:sp>
      <p:sp>
        <p:nvSpPr>
          <p:cNvPr id="10" name="Rounded Rectangle 9"/>
          <p:cNvSpPr/>
          <p:nvPr/>
        </p:nvSpPr>
        <p:spPr>
          <a:xfrm>
            <a:off x="43935" y="152400"/>
            <a:ext cx="1756584" cy="609600"/>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Our Roles</a:t>
            </a:r>
            <a:endParaRPr lang="en-US" sz="1450" b="1" dirty="0">
              <a:solidFill>
                <a:schemeClr val="accent4">
                  <a:lumMod val="50000"/>
                </a:schemeClr>
              </a:solidFill>
              <a:latin typeface="Trebuchet MS" pitchFamily="34" charset="0"/>
            </a:endParaRPr>
          </a:p>
        </p:txBody>
      </p:sp>
      <p:sp>
        <p:nvSpPr>
          <p:cNvPr id="12" name="Rounded Rectangle 11"/>
          <p:cNvSpPr/>
          <p:nvPr/>
        </p:nvSpPr>
        <p:spPr>
          <a:xfrm>
            <a:off x="1876719" y="152400"/>
            <a:ext cx="2209800"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Academics and Success</a:t>
            </a:r>
            <a:endParaRPr lang="en-US" sz="1450" b="1" dirty="0">
              <a:solidFill>
                <a:schemeClr val="accent4">
                  <a:lumMod val="50000"/>
                </a:schemeClr>
              </a:solidFill>
              <a:latin typeface="Trebuchet MS" pitchFamily="34" charset="0"/>
            </a:endParaRPr>
          </a:p>
        </p:txBody>
      </p:sp>
      <p:sp>
        <p:nvSpPr>
          <p:cNvPr id="14" name="Rounded Rectangle 13"/>
          <p:cNvSpPr/>
          <p:nvPr/>
        </p:nvSpPr>
        <p:spPr>
          <a:xfrm>
            <a:off x="4158735" y="152400"/>
            <a:ext cx="1756584" cy="609600"/>
          </a:xfrm>
          <a:prstGeom prst="roundRect">
            <a:avLst/>
          </a:prstGeom>
          <a:solidFill>
            <a:schemeClr val="bg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Advising Materials</a:t>
            </a:r>
            <a:endParaRPr lang="en-US" sz="1450" b="1" dirty="0">
              <a:solidFill>
                <a:schemeClr val="accent4">
                  <a:lumMod val="50000"/>
                </a:schemeClr>
              </a:solidFill>
              <a:latin typeface="Trebuchet MS" pitchFamily="34" charset="0"/>
            </a:endParaRPr>
          </a:p>
        </p:txBody>
      </p:sp>
      <p:sp>
        <p:nvSpPr>
          <p:cNvPr id="15" name="Rounded Rectangle 14"/>
          <p:cNvSpPr/>
          <p:nvPr/>
        </p:nvSpPr>
        <p:spPr>
          <a:xfrm>
            <a:off x="5995503" y="152400"/>
            <a:ext cx="1520016"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To-Do List</a:t>
            </a:r>
            <a:endParaRPr lang="en-US" sz="1450" b="1" dirty="0">
              <a:solidFill>
                <a:schemeClr val="accent4">
                  <a:lumMod val="50000"/>
                </a:schemeClr>
              </a:solidFill>
              <a:latin typeface="Trebuchet MS" pitchFamily="34" charset="0"/>
            </a:endParaRPr>
          </a:p>
        </p:txBody>
      </p:sp>
      <p:sp>
        <p:nvSpPr>
          <p:cNvPr id="9" name="Rectangle 8"/>
          <p:cNvSpPr/>
          <p:nvPr/>
        </p:nvSpPr>
        <p:spPr>
          <a:xfrm>
            <a:off x="-2380" y="444366"/>
            <a:ext cx="9153524" cy="6413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1045028"/>
            <a:ext cx="9151144" cy="58129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p:cNvSpPr>
            <a:spLocks noGrp="1"/>
          </p:cNvSpPr>
          <p:nvPr>
            <p:ph type="title"/>
          </p:nvPr>
        </p:nvSpPr>
        <p:spPr>
          <a:xfrm>
            <a:off x="152400" y="457200"/>
            <a:ext cx="8534400" cy="609600"/>
          </a:xfrm>
        </p:spPr>
        <p:txBody>
          <a:bodyPr>
            <a:normAutofit/>
          </a:bodyPr>
          <a:lstStyle/>
          <a:p>
            <a:pPr algn="l"/>
            <a:r>
              <a:rPr lang="en-US" sz="2800" b="1" i="1" dirty="0" smtClean="0">
                <a:solidFill>
                  <a:schemeClr val="accent4">
                    <a:lumMod val="50000"/>
                  </a:schemeClr>
                </a:solidFill>
                <a:effectLst>
                  <a:outerShdw blurRad="38100" dist="38100" dir="2700000" algn="tl">
                    <a:srgbClr val="000000">
                      <a:alpha val="43137"/>
                    </a:srgbClr>
                  </a:outerShdw>
                </a:effectLst>
                <a:latin typeface="Trebuchet MS" pitchFamily="34" charset="0"/>
              </a:rPr>
              <a:t>JMU Homepage</a:t>
            </a:r>
            <a:endParaRPr lang="en-US" sz="2800" b="1" i="1" dirty="0">
              <a:solidFill>
                <a:schemeClr val="accent4">
                  <a:lumMod val="50000"/>
                </a:schemeClr>
              </a:solidFill>
              <a:effectLst>
                <a:outerShdw blurRad="38100" dist="38100" dir="2700000" algn="tl">
                  <a:srgbClr val="000000">
                    <a:alpha val="43137"/>
                  </a:srgbClr>
                </a:outerShdw>
              </a:effectLst>
              <a:latin typeface="Trebuchet MS" pitchFamily="34" charset="0"/>
            </a:endParaRPr>
          </a:p>
        </p:txBody>
      </p:sp>
      <p:pic>
        <p:nvPicPr>
          <p:cNvPr id="4098" name="Picture 2"/>
          <p:cNvPicPr>
            <a:picLocks noChangeAspect="1" noChangeArrowheads="1"/>
          </p:cNvPicPr>
          <p:nvPr/>
        </p:nvPicPr>
        <p:blipFill rotWithShape="1">
          <a:blip r:embed="rId3"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l="52698" t="10716" r="3530" b="72916"/>
          <a:stretch/>
        </p:blipFill>
        <p:spPr bwMode="auto">
          <a:xfrm>
            <a:off x="-14849" y="1905000"/>
            <a:ext cx="9169983" cy="1371601"/>
          </a:xfrm>
          <a:prstGeom prst="rect">
            <a:avLst/>
          </a:prstGeom>
          <a:noFill/>
          <a:ln>
            <a:noFill/>
          </a:ln>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rotWithShape="1">
          <a:blip r:embed="rId3"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l="49963" t="1547" r="29032" b="94784"/>
          <a:stretch/>
        </p:blipFill>
        <p:spPr bwMode="auto">
          <a:xfrm>
            <a:off x="-14850" y="1143000"/>
            <a:ext cx="9158849" cy="640080"/>
          </a:xfrm>
          <a:prstGeom prst="rect">
            <a:avLst/>
          </a:prstGeom>
          <a:noFill/>
          <a:ln>
            <a:noFill/>
          </a:ln>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pic>
      <p:sp>
        <p:nvSpPr>
          <p:cNvPr id="17" name="Rectangle 16"/>
          <p:cNvSpPr/>
          <p:nvPr/>
        </p:nvSpPr>
        <p:spPr>
          <a:xfrm>
            <a:off x="6857999" y="2590799"/>
            <a:ext cx="2299063" cy="413657"/>
          </a:xfrm>
          <a:prstGeom prst="rect">
            <a:avLst/>
          </a:prstGeom>
          <a:solidFill>
            <a:srgbClr val="FFFF00">
              <a:alpha val="30000"/>
            </a:srgbClr>
          </a:solidFill>
          <a:ln>
            <a:solidFill>
              <a:srgbClr val="FFC000"/>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7197634" y="1905001"/>
            <a:ext cx="1031966" cy="250370"/>
          </a:xfrm>
          <a:prstGeom prst="rect">
            <a:avLst/>
          </a:prstGeom>
          <a:solidFill>
            <a:srgbClr val="FFFF00">
              <a:alpha val="30000"/>
            </a:srgbClr>
          </a:solidFill>
          <a:ln>
            <a:solidFill>
              <a:srgbClr val="FFC000"/>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553200" y="1905000"/>
            <a:ext cx="644434" cy="250370"/>
          </a:xfrm>
          <a:prstGeom prst="rect">
            <a:avLst/>
          </a:prstGeom>
          <a:solidFill>
            <a:srgbClr val="FFFF00">
              <a:alpha val="30000"/>
            </a:srgbClr>
          </a:solidFill>
          <a:ln>
            <a:solidFill>
              <a:srgbClr val="FFC000"/>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133218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1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20" grpId="0" animBg="1"/>
      <p:bldP spid="20" grpId="1" animBg="1"/>
      <p:bldP spid="21" grpId="0" animBg="1"/>
    </p:bld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Rounded Rectangle 10"/>
          <p:cNvSpPr/>
          <p:nvPr/>
        </p:nvSpPr>
        <p:spPr>
          <a:xfrm>
            <a:off x="7591719" y="152400"/>
            <a:ext cx="151790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Contact Me</a:t>
            </a:r>
            <a:endParaRPr lang="en-US" sz="1450" b="1" dirty="0">
              <a:solidFill>
                <a:schemeClr val="accent4">
                  <a:lumMod val="50000"/>
                </a:schemeClr>
              </a:solidFill>
              <a:latin typeface="Trebuchet MS" pitchFamily="34" charset="0"/>
            </a:endParaRPr>
          </a:p>
        </p:txBody>
      </p:sp>
      <p:sp>
        <p:nvSpPr>
          <p:cNvPr id="10" name="Rounded Rectangle 9"/>
          <p:cNvSpPr/>
          <p:nvPr/>
        </p:nvSpPr>
        <p:spPr>
          <a:xfrm>
            <a:off x="43935" y="152400"/>
            <a:ext cx="1756584" cy="609600"/>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Our Roles</a:t>
            </a:r>
            <a:endParaRPr lang="en-US" sz="1450" b="1" dirty="0">
              <a:solidFill>
                <a:schemeClr val="accent4">
                  <a:lumMod val="50000"/>
                </a:schemeClr>
              </a:solidFill>
              <a:latin typeface="Trebuchet MS" pitchFamily="34" charset="0"/>
            </a:endParaRPr>
          </a:p>
        </p:txBody>
      </p:sp>
      <p:sp>
        <p:nvSpPr>
          <p:cNvPr id="12" name="Rounded Rectangle 11"/>
          <p:cNvSpPr/>
          <p:nvPr/>
        </p:nvSpPr>
        <p:spPr>
          <a:xfrm>
            <a:off x="1876719" y="152400"/>
            <a:ext cx="2209800"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Academics and Success</a:t>
            </a:r>
            <a:endParaRPr lang="en-US" sz="1450" b="1" dirty="0">
              <a:solidFill>
                <a:schemeClr val="accent4">
                  <a:lumMod val="50000"/>
                </a:schemeClr>
              </a:solidFill>
              <a:latin typeface="Trebuchet MS" pitchFamily="34" charset="0"/>
            </a:endParaRPr>
          </a:p>
        </p:txBody>
      </p:sp>
      <p:sp>
        <p:nvSpPr>
          <p:cNvPr id="14" name="Rounded Rectangle 13"/>
          <p:cNvSpPr/>
          <p:nvPr/>
        </p:nvSpPr>
        <p:spPr>
          <a:xfrm>
            <a:off x="4158735" y="152400"/>
            <a:ext cx="1756584" cy="609600"/>
          </a:xfrm>
          <a:prstGeom prst="roundRect">
            <a:avLst/>
          </a:prstGeom>
          <a:solidFill>
            <a:schemeClr val="bg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Advising Materials</a:t>
            </a:r>
            <a:endParaRPr lang="en-US" sz="1450" b="1" dirty="0">
              <a:solidFill>
                <a:schemeClr val="accent4">
                  <a:lumMod val="50000"/>
                </a:schemeClr>
              </a:solidFill>
              <a:latin typeface="Trebuchet MS" pitchFamily="34" charset="0"/>
            </a:endParaRPr>
          </a:p>
        </p:txBody>
      </p:sp>
      <p:sp>
        <p:nvSpPr>
          <p:cNvPr id="15" name="Rounded Rectangle 14"/>
          <p:cNvSpPr/>
          <p:nvPr/>
        </p:nvSpPr>
        <p:spPr>
          <a:xfrm>
            <a:off x="5995503" y="152400"/>
            <a:ext cx="1520016"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To-Do List</a:t>
            </a:r>
            <a:endParaRPr lang="en-US" sz="1450" b="1" dirty="0">
              <a:solidFill>
                <a:schemeClr val="accent4">
                  <a:lumMod val="50000"/>
                </a:schemeClr>
              </a:solidFill>
              <a:latin typeface="Trebuchet MS" pitchFamily="34" charset="0"/>
            </a:endParaRPr>
          </a:p>
        </p:txBody>
      </p:sp>
      <p:sp>
        <p:nvSpPr>
          <p:cNvPr id="9" name="Rectangle 8"/>
          <p:cNvSpPr/>
          <p:nvPr/>
        </p:nvSpPr>
        <p:spPr>
          <a:xfrm>
            <a:off x="-2380" y="444366"/>
            <a:ext cx="9153524" cy="6413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1045028"/>
            <a:ext cx="9151144" cy="58129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9" name="Picture 1"/>
          <p:cNvPicPr>
            <a:picLocks noChangeAspect="1" noChangeArrowheads="1"/>
          </p:cNvPicPr>
          <p:nvPr/>
        </p:nvPicPr>
        <p:blipFill rotWithShape="1">
          <a:blip r:embed="rId3"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l="50025" t="1680" r="30279" b="94875"/>
          <a:stretch/>
        </p:blipFill>
        <p:spPr bwMode="auto">
          <a:xfrm>
            <a:off x="0" y="1143000"/>
            <a:ext cx="9151144" cy="640080"/>
          </a:xfrm>
          <a:prstGeom prst="rect">
            <a:avLst/>
          </a:prstGeom>
          <a:noFill/>
          <a:ln>
            <a:noFill/>
          </a:ln>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pic>
      <p:sp>
        <p:nvSpPr>
          <p:cNvPr id="18" name="Title 1"/>
          <p:cNvSpPr>
            <a:spLocks noGrp="1"/>
          </p:cNvSpPr>
          <p:nvPr>
            <p:ph type="title"/>
          </p:nvPr>
        </p:nvSpPr>
        <p:spPr>
          <a:xfrm>
            <a:off x="152400" y="457200"/>
            <a:ext cx="8534400" cy="609600"/>
          </a:xfrm>
        </p:spPr>
        <p:txBody>
          <a:bodyPr>
            <a:normAutofit/>
          </a:bodyPr>
          <a:lstStyle/>
          <a:p>
            <a:pPr algn="l"/>
            <a:r>
              <a:rPr lang="en-US" sz="2800" b="1" i="1" dirty="0" err="1" smtClean="0">
                <a:solidFill>
                  <a:schemeClr val="accent4">
                    <a:lumMod val="50000"/>
                  </a:schemeClr>
                </a:solidFill>
                <a:effectLst>
                  <a:outerShdw blurRad="38100" dist="38100" dir="2700000" algn="tl">
                    <a:srgbClr val="000000">
                      <a:alpha val="43137"/>
                    </a:srgbClr>
                  </a:outerShdw>
                </a:effectLst>
                <a:latin typeface="Trebuchet MS" pitchFamily="34" charset="0"/>
              </a:rPr>
              <a:t>Ecampus</a:t>
            </a:r>
            <a:endParaRPr lang="en-US" sz="2800" b="1" i="1" dirty="0">
              <a:solidFill>
                <a:schemeClr val="accent4">
                  <a:lumMod val="50000"/>
                </a:schemeClr>
              </a:solidFill>
              <a:effectLst>
                <a:outerShdw blurRad="38100" dist="38100" dir="2700000" algn="tl">
                  <a:srgbClr val="000000">
                    <a:alpha val="43137"/>
                  </a:srgbClr>
                </a:outerShdw>
              </a:effectLst>
              <a:latin typeface="Trebuchet MS" pitchFamily="34" charset="0"/>
            </a:endParaRPr>
          </a:p>
        </p:txBody>
      </p:sp>
      <p:pic>
        <p:nvPicPr>
          <p:cNvPr id="2050" name="Picture 2"/>
          <p:cNvPicPr>
            <a:picLocks noChangeAspect="1" noChangeArrowheads="1"/>
          </p:cNvPicPr>
          <p:nvPr/>
        </p:nvPicPr>
        <p:blipFill rotWithShape="1">
          <a:blip r:embed="rId4"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l="50000" t="10417" r="814" b="29167"/>
          <a:stretch/>
        </p:blipFill>
        <p:spPr bwMode="auto">
          <a:xfrm>
            <a:off x="-3265" y="1911530"/>
            <a:ext cx="9136893" cy="4489270"/>
          </a:xfrm>
          <a:prstGeom prst="rect">
            <a:avLst/>
          </a:prstGeom>
          <a:noFill/>
          <a:ln>
            <a:noFill/>
          </a:ln>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5"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l="49925" t="22917" r="39143" b="29286"/>
          <a:stretch/>
        </p:blipFill>
        <p:spPr bwMode="auto">
          <a:xfrm>
            <a:off x="2570" y="2810993"/>
            <a:ext cx="2041344" cy="3570214"/>
          </a:xfrm>
          <a:prstGeom prst="rect">
            <a:avLst/>
          </a:prstGeom>
          <a:noFill/>
          <a:ln>
            <a:noFill/>
          </a:ln>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pic>
      <p:pic>
        <p:nvPicPr>
          <p:cNvPr id="19" name="Picture 9" descr="http://www.psdgraphics.com/file/mouse-cursor-icon.jpg"/>
          <p:cNvPicPr>
            <a:picLocks noChangeAspect="1" noChangeArrowheads="1"/>
          </p:cNvPicPr>
          <p:nvPr/>
        </p:nvPicPr>
        <p:blipFill rotWithShape="1">
          <a:blip r:embed="rId6"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l="32320" t="10139" r="27850" b="11405"/>
          <a:stretch/>
        </p:blipFill>
        <p:spPr bwMode="auto">
          <a:xfrm>
            <a:off x="2438400" y="3962400"/>
            <a:ext cx="462645" cy="728767"/>
          </a:xfrm>
          <a:prstGeom prst="rect">
            <a:avLst/>
          </a:prstGeom>
          <a:noFill/>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pic>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1762107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8.33333E-7 2.96296E-6 L -0.06493 -0.07616 " pathEditMode="relative" rAng="0" ptsTypes="AA">
                                      <p:cBhvr>
                                        <p:cTn id="6" dur="2000" fill="hold"/>
                                        <p:tgtEl>
                                          <p:spTgt spid="19"/>
                                        </p:tgtEl>
                                        <p:attrNameLst>
                                          <p:attrName>ppt_x</p:attrName>
                                          <p:attrName>ppt_y</p:attrName>
                                        </p:attrNameLst>
                                      </p:cBhvr>
                                      <p:rCtr x="-3247" y="-3819"/>
                                    </p:animMotion>
                                  </p:childTnLst>
                                </p:cTn>
                              </p:par>
                              <p:par>
                                <p:cTn id="7" presetID="1" presetClass="entr" presetSubtype="0" fill="hold" nodeType="withEffect">
                                  <p:stCondLst>
                                    <p:cond delay="1800"/>
                                  </p:stCondLst>
                                  <p:childTnLst>
                                    <p:set>
                                      <p:cBhvr>
                                        <p:cTn id="8" dur="1" fill="hold">
                                          <p:stCondLst>
                                            <p:cond delay="0"/>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Rounded Rectangle 10"/>
          <p:cNvSpPr/>
          <p:nvPr/>
        </p:nvSpPr>
        <p:spPr>
          <a:xfrm>
            <a:off x="7591719" y="152400"/>
            <a:ext cx="151790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Contact Me</a:t>
            </a:r>
            <a:endParaRPr lang="en-US" sz="1450" b="1" dirty="0">
              <a:solidFill>
                <a:schemeClr val="accent4">
                  <a:lumMod val="50000"/>
                </a:schemeClr>
              </a:solidFill>
              <a:latin typeface="Trebuchet MS" pitchFamily="34" charset="0"/>
            </a:endParaRPr>
          </a:p>
        </p:txBody>
      </p:sp>
      <p:sp>
        <p:nvSpPr>
          <p:cNvPr id="10" name="Rounded Rectangle 9"/>
          <p:cNvSpPr/>
          <p:nvPr/>
        </p:nvSpPr>
        <p:spPr>
          <a:xfrm>
            <a:off x="43935" y="152400"/>
            <a:ext cx="1756584" cy="609600"/>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Our Roles</a:t>
            </a:r>
            <a:endParaRPr lang="en-US" sz="1450" b="1" dirty="0">
              <a:solidFill>
                <a:schemeClr val="accent4">
                  <a:lumMod val="50000"/>
                </a:schemeClr>
              </a:solidFill>
              <a:latin typeface="Trebuchet MS" pitchFamily="34" charset="0"/>
            </a:endParaRPr>
          </a:p>
        </p:txBody>
      </p:sp>
      <p:sp>
        <p:nvSpPr>
          <p:cNvPr id="12" name="Rounded Rectangle 11"/>
          <p:cNvSpPr/>
          <p:nvPr/>
        </p:nvSpPr>
        <p:spPr>
          <a:xfrm>
            <a:off x="1876719" y="152400"/>
            <a:ext cx="2209800"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Academics and Success</a:t>
            </a:r>
            <a:endParaRPr lang="en-US" sz="1450" b="1" dirty="0">
              <a:solidFill>
                <a:schemeClr val="accent4">
                  <a:lumMod val="50000"/>
                </a:schemeClr>
              </a:solidFill>
              <a:latin typeface="Trebuchet MS" pitchFamily="34" charset="0"/>
            </a:endParaRPr>
          </a:p>
        </p:txBody>
      </p:sp>
      <p:sp>
        <p:nvSpPr>
          <p:cNvPr id="14" name="Rounded Rectangle 13"/>
          <p:cNvSpPr/>
          <p:nvPr/>
        </p:nvSpPr>
        <p:spPr>
          <a:xfrm>
            <a:off x="4158735" y="152400"/>
            <a:ext cx="1756584" cy="609600"/>
          </a:xfrm>
          <a:prstGeom prst="roundRect">
            <a:avLst/>
          </a:prstGeom>
          <a:solidFill>
            <a:schemeClr val="bg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Advising Materials</a:t>
            </a:r>
            <a:endParaRPr lang="en-US" sz="1450" b="1" dirty="0">
              <a:solidFill>
                <a:schemeClr val="accent4">
                  <a:lumMod val="50000"/>
                </a:schemeClr>
              </a:solidFill>
              <a:latin typeface="Trebuchet MS" pitchFamily="34" charset="0"/>
            </a:endParaRPr>
          </a:p>
        </p:txBody>
      </p:sp>
      <p:sp>
        <p:nvSpPr>
          <p:cNvPr id="15" name="Rounded Rectangle 14"/>
          <p:cNvSpPr/>
          <p:nvPr/>
        </p:nvSpPr>
        <p:spPr>
          <a:xfrm>
            <a:off x="5995503" y="152400"/>
            <a:ext cx="1520016"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To-Do List</a:t>
            </a:r>
            <a:endParaRPr lang="en-US" sz="1450" b="1" dirty="0">
              <a:solidFill>
                <a:schemeClr val="accent4">
                  <a:lumMod val="50000"/>
                </a:schemeClr>
              </a:solidFill>
              <a:latin typeface="Trebuchet MS" pitchFamily="34" charset="0"/>
            </a:endParaRPr>
          </a:p>
        </p:txBody>
      </p:sp>
      <p:sp>
        <p:nvSpPr>
          <p:cNvPr id="9" name="Rectangle 8"/>
          <p:cNvSpPr/>
          <p:nvPr/>
        </p:nvSpPr>
        <p:spPr>
          <a:xfrm>
            <a:off x="-13447" y="444365"/>
            <a:ext cx="9164591" cy="642708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rotWithShape="1">
          <a:blip r:embed="rId3"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t="29437" r="92917" b="52097"/>
          <a:stretch/>
        </p:blipFill>
        <p:spPr bwMode="auto">
          <a:xfrm>
            <a:off x="1783263" y="530832"/>
            <a:ext cx="2791119" cy="2933700"/>
          </a:xfrm>
          <a:prstGeom prst="rect">
            <a:avLst/>
          </a:prstGeom>
          <a:noFill/>
          <a:ln>
            <a:noFill/>
          </a:ln>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pic>
      <p:pic>
        <p:nvPicPr>
          <p:cNvPr id="1033" name="Picture 9" descr="http://www.psdgraphics.com/file/mouse-cursor-icon.jpg"/>
          <p:cNvPicPr>
            <a:picLocks noChangeAspect="1" noChangeArrowheads="1"/>
          </p:cNvPicPr>
          <p:nvPr/>
        </p:nvPicPr>
        <p:blipFill rotWithShape="1">
          <a:blip r:embed="rId4"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l="32320" t="10139" r="27850" b="11405"/>
          <a:stretch/>
        </p:blipFill>
        <p:spPr bwMode="auto">
          <a:xfrm>
            <a:off x="4574382" y="3363066"/>
            <a:ext cx="462645" cy="728767"/>
          </a:xfrm>
          <a:prstGeom prst="rect">
            <a:avLst/>
          </a:prstGeom>
          <a:noFill/>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pic>
      <p:pic>
        <p:nvPicPr>
          <p:cNvPr id="1034" name="Picture 10"/>
          <p:cNvPicPr>
            <a:picLocks noChangeAspect="1" noChangeArrowheads="1"/>
          </p:cNvPicPr>
          <p:nvPr/>
        </p:nvPicPr>
        <p:blipFill rotWithShape="1">
          <a:blip r:embed="rId5"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t="29546" r="92841" b="30682"/>
          <a:stretch/>
        </p:blipFill>
        <p:spPr bwMode="auto">
          <a:xfrm>
            <a:off x="1771077" y="557521"/>
            <a:ext cx="2800923" cy="6224279"/>
          </a:xfrm>
          <a:prstGeom prst="rect">
            <a:avLst/>
          </a:prstGeom>
          <a:noFill/>
          <a:ln>
            <a:noFill/>
          </a:ln>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pic>
      <p:sp>
        <p:nvSpPr>
          <p:cNvPr id="6" name="Rectangle 5"/>
          <p:cNvSpPr/>
          <p:nvPr/>
        </p:nvSpPr>
        <p:spPr>
          <a:xfrm>
            <a:off x="2090057" y="3639563"/>
            <a:ext cx="2416629" cy="261257"/>
          </a:xfrm>
          <a:prstGeom prst="rect">
            <a:avLst/>
          </a:prstGeom>
          <a:solidFill>
            <a:srgbClr val="FFFF00">
              <a:alpha val="3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098766" y="4719426"/>
            <a:ext cx="2416629" cy="226423"/>
          </a:xfrm>
          <a:prstGeom prst="rect">
            <a:avLst/>
          </a:prstGeom>
          <a:solidFill>
            <a:srgbClr val="FFFF00">
              <a:alpha val="3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098765" y="4941496"/>
            <a:ext cx="2416629" cy="213360"/>
          </a:xfrm>
          <a:prstGeom prst="rect">
            <a:avLst/>
          </a:prstGeom>
          <a:solidFill>
            <a:srgbClr val="FFFF00">
              <a:alpha val="3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111827" y="5368215"/>
            <a:ext cx="2416629" cy="213360"/>
          </a:xfrm>
          <a:prstGeom prst="rect">
            <a:avLst/>
          </a:prstGeom>
          <a:solidFill>
            <a:srgbClr val="FFFF00">
              <a:alpha val="3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22" name="Rectangle 21"/>
          <p:cNvSpPr/>
          <p:nvPr/>
        </p:nvSpPr>
        <p:spPr>
          <a:xfrm>
            <a:off x="2107473" y="6017003"/>
            <a:ext cx="2416629" cy="213360"/>
          </a:xfrm>
          <a:prstGeom prst="rect">
            <a:avLst/>
          </a:prstGeom>
          <a:solidFill>
            <a:srgbClr val="FFFF00">
              <a:alpha val="3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2119844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8.33333E-7 2.96296E-6 L -0.06493 -0.07616 " pathEditMode="relative" rAng="0" ptsTypes="AA">
                                      <p:cBhvr>
                                        <p:cTn id="6" dur="2000" fill="hold"/>
                                        <p:tgtEl>
                                          <p:spTgt spid="1033"/>
                                        </p:tgtEl>
                                        <p:attrNameLst>
                                          <p:attrName>ppt_x</p:attrName>
                                          <p:attrName>ppt_y</p:attrName>
                                        </p:attrNameLst>
                                      </p:cBhvr>
                                      <p:rCtr x="-3247" y="-3819"/>
                                    </p:animMotion>
                                  </p:childTnLst>
                                </p:cTn>
                              </p:par>
                              <p:par>
                                <p:cTn id="7" presetID="1" presetClass="entr" presetSubtype="0" fill="hold" nodeType="withEffect">
                                  <p:stCondLst>
                                    <p:cond delay="2000"/>
                                  </p:stCondLst>
                                  <p:childTnLst>
                                    <p:set>
                                      <p:cBhvr>
                                        <p:cTn id="8" dur="1" fill="hold">
                                          <p:stCondLst>
                                            <p:cond delay="0"/>
                                          </p:stCondLst>
                                        </p:cTn>
                                        <p:tgtEl>
                                          <p:spTgt spid="1034"/>
                                        </p:tgtEl>
                                        <p:attrNameLst>
                                          <p:attrName>style.visibility</p:attrName>
                                        </p:attrNameLst>
                                      </p:cBhvr>
                                      <p:to>
                                        <p:strVal val="visible"/>
                                      </p:to>
                                    </p:set>
                                  </p:childTnLst>
                                </p:cTn>
                              </p:par>
                              <p:par>
                                <p:cTn id="9" presetID="1" presetClass="exit" presetSubtype="0" fill="hold" nodeType="withEffect">
                                  <p:stCondLst>
                                    <p:cond delay="2000"/>
                                  </p:stCondLst>
                                  <p:childTnLst>
                                    <p:set>
                                      <p:cBhvr>
                                        <p:cTn id="10" dur="1" fill="hold">
                                          <p:stCondLst>
                                            <p:cond delay="0"/>
                                          </p:stCondLst>
                                        </p:cTn>
                                        <p:tgtEl>
                                          <p:spTgt spid="102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2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9" grpId="0" animBg="1"/>
      <p:bldP spid="19" grpId="1" animBg="1"/>
      <p:bldP spid="20" grpId="0" animBg="1"/>
      <p:bldP spid="20" grpId="1" animBg="1"/>
      <p:bldP spid="21" grpId="0" animBg="1"/>
      <p:bldP spid="21" grpId="1" animBg="1"/>
      <p:bldP spid="22" grpId="0" animBg="1"/>
    </p:bld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Rounded Rectangle 10"/>
          <p:cNvSpPr/>
          <p:nvPr/>
        </p:nvSpPr>
        <p:spPr>
          <a:xfrm>
            <a:off x="7591719" y="152400"/>
            <a:ext cx="151790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Contact Me</a:t>
            </a:r>
            <a:endParaRPr lang="en-US" sz="1450" b="1" dirty="0">
              <a:solidFill>
                <a:schemeClr val="accent4">
                  <a:lumMod val="50000"/>
                </a:schemeClr>
              </a:solidFill>
              <a:latin typeface="Trebuchet MS" pitchFamily="34" charset="0"/>
            </a:endParaRPr>
          </a:p>
        </p:txBody>
      </p:sp>
      <p:sp>
        <p:nvSpPr>
          <p:cNvPr id="10" name="Rounded Rectangle 9"/>
          <p:cNvSpPr/>
          <p:nvPr/>
        </p:nvSpPr>
        <p:spPr>
          <a:xfrm>
            <a:off x="43935" y="152400"/>
            <a:ext cx="1756584" cy="609600"/>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Our Roles</a:t>
            </a:r>
            <a:endParaRPr lang="en-US" sz="1450" b="1" dirty="0">
              <a:solidFill>
                <a:schemeClr val="accent4">
                  <a:lumMod val="50000"/>
                </a:schemeClr>
              </a:solidFill>
              <a:latin typeface="Trebuchet MS" pitchFamily="34" charset="0"/>
            </a:endParaRPr>
          </a:p>
        </p:txBody>
      </p:sp>
      <p:sp>
        <p:nvSpPr>
          <p:cNvPr id="12" name="Rounded Rectangle 11"/>
          <p:cNvSpPr/>
          <p:nvPr/>
        </p:nvSpPr>
        <p:spPr>
          <a:xfrm>
            <a:off x="1876719" y="152400"/>
            <a:ext cx="2209800"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Academics and Success</a:t>
            </a:r>
            <a:endParaRPr lang="en-US" sz="1450" b="1" dirty="0">
              <a:solidFill>
                <a:schemeClr val="accent4">
                  <a:lumMod val="50000"/>
                </a:schemeClr>
              </a:solidFill>
              <a:latin typeface="Trebuchet MS" pitchFamily="34" charset="0"/>
            </a:endParaRPr>
          </a:p>
        </p:txBody>
      </p:sp>
      <p:sp>
        <p:nvSpPr>
          <p:cNvPr id="14" name="Rounded Rectangle 13"/>
          <p:cNvSpPr/>
          <p:nvPr/>
        </p:nvSpPr>
        <p:spPr>
          <a:xfrm>
            <a:off x="4158735" y="152400"/>
            <a:ext cx="1756584" cy="609600"/>
          </a:xfrm>
          <a:prstGeom prst="roundRect">
            <a:avLst/>
          </a:prstGeom>
          <a:solidFill>
            <a:schemeClr val="bg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Advising Materials</a:t>
            </a:r>
            <a:endParaRPr lang="en-US" sz="1450" b="1" dirty="0">
              <a:solidFill>
                <a:schemeClr val="accent4">
                  <a:lumMod val="50000"/>
                </a:schemeClr>
              </a:solidFill>
              <a:latin typeface="Trebuchet MS" pitchFamily="34" charset="0"/>
            </a:endParaRPr>
          </a:p>
        </p:txBody>
      </p:sp>
      <p:sp>
        <p:nvSpPr>
          <p:cNvPr id="15" name="Rounded Rectangle 14"/>
          <p:cNvSpPr/>
          <p:nvPr/>
        </p:nvSpPr>
        <p:spPr>
          <a:xfrm>
            <a:off x="5995503" y="152400"/>
            <a:ext cx="1520016"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To-Do List</a:t>
            </a:r>
            <a:endParaRPr lang="en-US" sz="1450" b="1" dirty="0">
              <a:solidFill>
                <a:schemeClr val="accent4">
                  <a:lumMod val="50000"/>
                </a:schemeClr>
              </a:solidFill>
              <a:latin typeface="Trebuchet MS" pitchFamily="34" charset="0"/>
            </a:endParaRPr>
          </a:p>
        </p:txBody>
      </p:sp>
      <p:sp>
        <p:nvSpPr>
          <p:cNvPr id="9" name="Rectangle 8"/>
          <p:cNvSpPr/>
          <p:nvPr/>
        </p:nvSpPr>
        <p:spPr>
          <a:xfrm>
            <a:off x="-2380" y="444366"/>
            <a:ext cx="9153524" cy="6413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9525" y="444365"/>
            <a:ext cx="9166971" cy="642708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0" name="Object 2"/>
          <p:cNvGraphicFramePr>
            <a:graphicFrameLocks noChangeAspect="1"/>
          </p:cNvGraphicFramePr>
          <p:nvPr>
            <p:extLst>
              <p:ext uri="{D42A27DB-BD31-4B8C-83A1-F6EECF244321}">
                <p14:mod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3388034359"/>
              </p:ext>
            </p:extLst>
          </p:nvPr>
        </p:nvGraphicFramePr>
        <p:xfrm>
          <a:off x="377350" y="914400"/>
          <a:ext cx="4423250" cy="5638800"/>
        </p:xfrm>
        <a:graphic>
          <a:graphicData uri="http://schemas.openxmlformats.org/presentationml/2006/ole">
            <p:oleObj spid="_x0000_s5196" name="Document" r:id="rId4" imgW="6172200" imgH="4940300" progId="Word.Document.8">
              <p:embed/>
            </p:oleObj>
          </a:graphicData>
        </a:graphic>
      </p:graphicFrame>
      <p:sp>
        <p:nvSpPr>
          <p:cNvPr id="21" name="Text Box 5"/>
          <p:cNvSpPr txBox="1">
            <a:spLocks noChangeArrowheads="1"/>
          </p:cNvSpPr>
          <p:nvPr/>
        </p:nvSpPr>
        <p:spPr bwMode="auto">
          <a:xfrm>
            <a:off x="73025" y="538162"/>
            <a:ext cx="2590800" cy="376238"/>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b="1" i="1" dirty="0" smtClean="0">
                <a:latin typeface="Candara" pitchFamily="34" charset="0"/>
              </a:rPr>
              <a:t>Default Schedule View</a:t>
            </a:r>
            <a:endParaRPr lang="en-US" b="1" i="1" dirty="0">
              <a:latin typeface="Candara" pitchFamily="34" charset="0"/>
            </a:endParaRPr>
          </a:p>
        </p:txBody>
      </p:sp>
      <p:sp>
        <p:nvSpPr>
          <p:cNvPr id="27" name="Rectangle 26"/>
          <p:cNvSpPr/>
          <p:nvPr/>
        </p:nvSpPr>
        <p:spPr bwMode="auto">
          <a:xfrm>
            <a:off x="1474788" y="1885950"/>
            <a:ext cx="582612" cy="171450"/>
          </a:xfrm>
          <a:prstGeom prst="rect">
            <a:avLst/>
          </a:prstGeom>
          <a:solidFill>
            <a:srgbClr val="FFFF00">
              <a:alpha val="3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1500" dirty="0">
              <a:solidFill>
                <a:schemeClr val="tx1"/>
              </a:solidFill>
            </a:endParaRPr>
          </a:p>
        </p:txBody>
      </p:sp>
      <p:graphicFrame>
        <p:nvGraphicFramePr>
          <p:cNvPr id="28" name="Object 3"/>
          <p:cNvGraphicFramePr>
            <a:graphicFrameLocks noChangeAspect="1"/>
          </p:cNvGraphicFramePr>
          <p:nvPr>
            <p:extLst>
              <p:ext uri="{D42A27DB-BD31-4B8C-83A1-F6EECF244321}">
                <p14:mod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3993159372"/>
              </p:ext>
            </p:extLst>
          </p:nvPr>
        </p:nvGraphicFramePr>
        <p:xfrm>
          <a:off x="2640013" y="1676400"/>
          <a:ext cx="6503987" cy="5105400"/>
        </p:xfrm>
        <a:graphic>
          <a:graphicData uri="http://schemas.openxmlformats.org/presentationml/2006/ole">
            <p:oleObj spid="_x0000_s5197" name="Document" r:id="rId5" imgW="6146800" imgH="4940300" progId="Word.Document.8">
              <p:embed/>
            </p:oleObj>
          </a:graphicData>
        </a:graphic>
      </p:graphicFrame>
      <p:sp>
        <p:nvSpPr>
          <p:cNvPr id="29" name="Text Box 7"/>
          <p:cNvSpPr txBox="1">
            <a:spLocks noChangeArrowheads="1"/>
          </p:cNvSpPr>
          <p:nvPr/>
        </p:nvSpPr>
        <p:spPr bwMode="auto">
          <a:xfrm>
            <a:off x="6477000" y="1295400"/>
            <a:ext cx="2362200" cy="369332"/>
          </a:xfrm>
          <a:prstGeom prst="rect">
            <a:avLst/>
          </a:prstGeom>
          <a:solidFill>
            <a:schemeClr val="bg1"/>
          </a:solidFill>
          <a:ln w="9525">
            <a:solidFill>
              <a:schemeClr val="tx1"/>
            </a:solidFill>
            <a:miter lim="800000"/>
            <a:headEnd/>
            <a:tailEnd/>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b="1" i="1" dirty="0" smtClean="0">
                <a:latin typeface="Candara" pitchFamily="34" charset="0"/>
              </a:rPr>
              <a:t>Weekly Calendar View</a:t>
            </a:r>
            <a:endParaRPr lang="en-US" b="1" i="1" dirty="0">
              <a:latin typeface="Candara" pitchFamily="34" charset="0"/>
            </a:endParaRPr>
          </a:p>
        </p:txBody>
      </p:sp>
      <p:grpSp>
        <p:nvGrpSpPr>
          <p:cNvPr id="30" name="Group 10"/>
          <p:cNvGrpSpPr>
            <a:grpSpLocks/>
          </p:cNvGrpSpPr>
          <p:nvPr/>
        </p:nvGrpSpPr>
        <p:grpSpPr bwMode="auto">
          <a:xfrm>
            <a:off x="0" y="1927225"/>
            <a:ext cx="9144000" cy="1882775"/>
            <a:chOff x="0" y="1752600"/>
            <a:chExt cx="9144000" cy="1882775"/>
          </a:xfrm>
        </p:grpSpPr>
        <p:pic>
          <p:nvPicPr>
            <p:cNvPr id="31" name="Picture 6" descr="calendar.jpg"/>
            <p:cNvPicPr>
              <a:picLocks noChangeAspect="1"/>
            </p:cNvPicPr>
            <p:nvPr/>
          </p:nvPicPr>
          <p:blipFill>
            <a:blip r:embed="rId6"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b="73781"/>
            <a:stretch>
              <a:fillRect/>
            </a:stretch>
          </p:blipFill>
          <p:spPr bwMode="auto">
            <a:xfrm>
              <a:off x="0" y="1752600"/>
              <a:ext cx="9144000" cy="1882775"/>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32" name="Rectangle 31"/>
            <p:cNvSpPr/>
            <p:nvPr/>
          </p:nvSpPr>
          <p:spPr bwMode="auto">
            <a:xfrm>
              <a:off x="388938" y="2057400"/>
              <a:ext cx="4846637" cy="342900"/>
            </a:xfrm>
            <a:prstGeom prst="rect">
              <a:avLst/>
            </a:prstGeom>
            <a:solidFill>
              <a:srgbClr val="FFFF00">
                <a:alpha val="3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1500" dirty="0">
                <a:solidFill>
                  <a:schemeClr val="tx1"/>
                </a:solidFill>
              </a:endParaRPr>
            </a:p>
          </p:txBody>
        </p:sp>
      </p:grpSp>
      <p:sp>
        <p:nvSpPr>
          <p:cNvPr id="33" name="Rectangle 32"/>
          <p:cNvSpPr/>
          <p:nvPr/>
        </p:nvSpPr>
        <p:spPr bwMode="auto">
          <a:xfrm>
            <a:off x="4580457" y="1680029"/>
            <a:ext cx="1239771" cy="221342"/>
          </a:xfrm>
          <a:prstGeom prst="rect">
            <a:avLst/>
          </a:prstGeom>
          <a:solidFill>
            <a:srgbClr val="FFFF00">
              <a:alpha val="3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1500" dirty="0">
              <a:solidFill>
                <a:schemeClr val="tx1"/>
              </a:solidFill>
            </a:endParaRPr>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21458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9" presetClass="emph" presetSubtype="0" nodeType="withEffect">
                                  <p:stCondLst>
                                    <p:cond delay="0"/>
                                  </p:stCondLst>
                                  <p:childTnLst>
                                    <p:set>
                                      <p:cBhvr rctx="PPT">
                                        <p:cTn id="12" dur="indefinite"/>
                                        <p:tgtEl>
                                          <p:spTgt spid="20"/>
                                        </p:tgtEl>
                                        <p:attrNameLst>
                                          <p:attrName>style.opacity</p:attrName>
                                        </p:attrNameLst>
                                      </p:cBhvr>
                                      <p:to>
                                        <p:strVal val="0.5"/>
                                      </p:to>
                                    </p:set>
                                    <p:animEffect filter="image" prLst="opacity: 0.5">
                                      <p:cBhvr rctx="IE">
                                        <p:cTn id="13" dur="indefinite"/>
                                        <p:tgtEl>
                                          <p:spTgt spid="20"/>
                                        </p:tgtEl>
                                      </p:cBhvr>
                                    </p:animEffect>
                                  </p:childTnLst>
                                </p:cTn>
                              </p:par>
                              <p:par>
                                <p:cTn id="14" presetID="9" presetClass="emph" presetSubtype="0" grpId="0" nodeType="withEffect">
                                  <p:stCondLst>
                                    <p:cond delay="0"/>
                                  </p:stCondLst>
                                  <p:childTnLst>
                                    <p:set>
                                      <p:cBhvr rctx="PPT">
                                        <p:cTn id="15" dur="indefinite"/>
                                        <p:tgtEl>
                                          <p:spTgt spid="27"/>
                                        </p:tgtEl>
                                        <p:attrNameLst>
                                          <p:attrName>style.opacity</p:attrName>
                                        </p:attrNameLst>
                                      </p:cBhvr>
                                      <p:to>
                                        <p:strVal val="0.5"/>
                                      </p:to>
                                    </p:set>
                                    <p:animEffect filter="image" prLst="opacity: 0.5">
                                      <p:cBhvr rctx="IE">
                                        <p:cTn id="16" dur="indefinite"/>
                                        <p:tgtEl>
                                          <p:spTgt spid="27"/>
                                        </p:tgtEl>
                                      </p:cBhvr>
                                    </p:animEffect>
                                  </p:childTnLst>
                                </p:cTn>
                              </p:par>
                              <p:par>
                                <p:cTn id="17" presetID="9" presetClass="emph" presetSubtype="0" grpId="0" nodeType="withEffect">
                                  <p:stCondLst>
                                    <p:cond delay="0"/>
                                  </p:stCondLst>
                                  <p:childTnLst>
                                    <p:set>
                                      <p:cBhvr rctx="PPT">
                                        <p:cTn id="18" dur="indefinite"/>
                                        <p:tgtEl>
                                          <p:spTgt spid="21"/>
                                        </p:tgtEl>
                                        <p:attrNameLst>
                                          <p:attrName>style.opacity</p:attrName>
                                        </p:attrNameLst>
                                      </p:cBhvr>
                                      <p:to>
                                        <p:strVal val="0.5"/>
                                      </p:to>
                                    </p:set>
                                    <p:animEffect filter="image" prLst="opacity: 0.5">
                                      <p:cBhvr rctx="IE">
                                        <p:cTn id="19" dur="indefinite"/>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childTnLst>
                                </p:cTn>
                              </p:par>
                              <p:par>
                                <p:cTn id="24" presetID="9" presetClass="emph" presetSubtype="0" nodeType="withEffect">
                                  <p:stCondLst>
                                    <p:cond delay="0"/>
                                  </p:stCondLst>
                                  <p:childTnLst>
                                    <p:set>
                                      <p:cBhvr rctx="PPT">
                                        <p:cTn id="25" dur="indefinite"/>
                                        <p:tgtEl>
                                          <p:spTgt spid="28"/>
                                        </p:tgtEl>
                                        <p:attrNameLst>
                                          <p:attrName>style.opacity</p:attrName>
                                        </p:attrNameLst>
                                      </p:cBhvr>
                                      <p:to>
                                        <p:strVal val="0.5"/>
                                      </p:to>
                                    </p:set>
                                    <p:animEffect filter="image" prLst="opacity: 0.5">
                                      <p:cBhvr rctx="IE">
                                        <p:cTn id="26" dur="indefinite"/>
                                        <p:tgtEl>
                                          <p:spTgt spid="28"/>
                                        </p:tgtEl>
                                      </p:cBhvr>
                                    </p:animEffect>
                                  </p:childTnLst>
                                </p:cTn>
                              </p:par>
                              <p:par>
                                <p:cTn id="27" presetID="9" presetClass="emph" presetSubtype="0" grpId="1" nodeType="withEffect">
                                  <p:stCondLst>
                                    <p:cond delay="0"/>
                                  </p:stCondLst>
                                  <p:childTnLst>
                                    <p:set>
                                      <p:cBhvr rctx="PPT">
                                        <p:cTn id="28" dur="indefinite"/>
                                        <p:tgtEl>
                                          <p:spTgt spid="33"/>
                                        </p:tgtEl>
                                        <p:attrNameLst>
                                          <p:attrName>style.opacity</p:attrName>
                                        </p:attrNameLst>
                                      </p:cBhvr>
                                      <p:to>
                                        <p:strVal val="0.5"/>
                                      </p:to>
                                    </p:set>
                                    <p:animEffect filter="image" prLst="opacity: 0.5">
                                      <p:cBhvr rctx="IE">
                                        <p:cTn id="29" dur="indefinite"/>
                                        <p:tgtEl>
                                          <p:spTgt spid="33"/>
                                        </p:tgtEl>
                                      </p:cBhvr>
                                    </p:animEffect>
                                  </p:childTnLst>
                                </p:cTn>
                              </p:par>
                              <p:par>
                                <p:cTn id="30" presetID="1" presetClass="exit" presetSubtype="0" fill="hold" nodeType="withEffect">
                                  <p:stCondLst>
                                    <p:cond delay="0"/>
                                  </p:stCondLst>
                                  <p:childTnLst>
                                    <p:set>
                                      <p:cBhvr>
                                        <p:cTn id="31" dur="1" fill="hold">
                                          <p:stCondLst>
                                            <p:cond delay="0"/>
                                          </p:stCondLst>
                                        </p:cTn>
                                        <p:tgtEl>
                                          <p:spTgt spid="20"/>
                                        </p:tgtEl>
                                        <p:attrNameLst>
                                          <p:attrName>style.visibility</p:attrName>
                                        </p:attrNameLst>
                                      </p:cBhvr>
                                      <p:to>
                                        <p:strVal val="hidden"/>
                                      </p:to>
                                    </p:set>
                                  </p:childTnLst>
                                </p:cTn>
                              </p:par>
                              <p:par>
                                <p:cTn id="32" presetID="1" presetClass="exit" presetSubtype="0" fill="hold" grpId="1" nodeType="withEffect">
                                  <p:stCondLst>
                                    <p:cond delay="0"/>
                                  </p:stCondLst>
                                  <p:childTnLst>
                                    <p:set>
                                      <p:cBhvr>
                                        <p:cTn id="33" dur="1" fill="hold">
                                          <p:stCondLst>
                                            <p:cond delay="0"/>
                                          </p:stCondLst>
                                        </p:cTn>
                                        <p:tgtEl>
                                          <p:spTgt spid="21"/>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7" grpId="0" animBg="1"/>
      <p:bldP spid="27" grpId="1" animBg="1"/>
      <p:bldP spid="29" grpId="0" animBg="1"/>
      <p:bldP spid="33" grpId="0" animBg="1"/>
      <p:bldP spid="33" grpId="1" animBg="1"/>
    </p:bld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Rounded Rectangle 10"/>
          <p:cNvSpPr/>
          <p:nvPr/>
        </p:nvSpPr>
        <p:spPr>
          <a:xfrm>
            <a:off x="7591719" y="152400"/>
            <a:ext cx="151790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Contact Me</a:t>
            </a:r>
            <a:endParaRPr lang="en-US" sz="1450" b="1" dirty="0">
              <a:solidFill>
                <a:schemeClr val="accent4">
                  <a:lumMod val="50000"/>
                </a:schemeClr>
              </a:solidFill>
              <a:latin typeface="Trebuchet MS" pitchFamily="34" charset="0"/>
            </a:endParaRPr>
          </a:p>
        </p:txBody>
      </p:sp>
      <p:sp>
        <p:nvSpPr>
          <p:cNvPr id="10" name="Rounded Rectangle 9"/>
          <p:cNvSpPr/>
          <p:nvPr/>
        </p:nvSpPr>
        <p:spPr>
          <a:xfrm>
            <a:off x="43935" y="152400"/>
            <a:ext cx="1756584" cy="609600"/>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Our Roles</a:t>
            </a:r>
            <a:endParaRPr lang="en-US" sz="1450" b="1" dirty="0">
              <a:solidFill>
                <a:schemeClr val="accent4">
                  <a:lumMod val="50000"/>
                </a:schemeClr>
              </a:solidFill>
              <a:latin typeface="Trebuchet MS" pitchFamily="34" charset="0"/>
            </a:endParaRPr>
          </a:p>
        </p:txBody>
      </p:sp>
      <p:sp>
        <p:nvSpPr>
          <p:cNvPr id="12" name="Rounded Rectangle 11"/>
          <p:cNvSpPr/>
          <p:nvPr/>
        </p:nvSpPr>
        <p:spPr>
          <a:xfrm>
            <a:off x="1876719" y="152400"/>
            <a:ext cx="2209800"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Academics and Success</a:t>
            </a:r>
            <a:endParaRPr lang="en-US" sz="1450" b="1" dirty="0">
              <a:solidFill>
                <a:schemeClr val="accent4">
                  <a:lumMod val="50000"/>
                </a:schemeClr>
              </a:solidFill>
              <a:latin typeface="Trebuchet MS" pitchFamily="34" charset="0"/>
            </a:endParaRPr>
          </a:p>
        </p:txBody>
      </p:sp>
      <p:sp>
        <p:nvSpPr>
          <p:cNvPr id="14" name="Rounded Rectangle 13"/>
          <p:cNvSpPr/>
          <p:nvPr/>
        </p:nvSpPr>
        <p:spPr>
          <a:xfrm>
            <a:off x="4158735" y="152400"/>
            <a:ext cx="1756584" cy="609600"/>
          </a:xfrm>
          <a:prstGeom prst="roundRect">
            <a:avLst/>
          </a:prstGeom>
          <a:solidFill>
            <a:schemeClr val="bg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Advising Materials</a:t>
            </a:r>
            <a:endParaRPr lang="en-US" sz="1450" b="1" dirty="0">
              <a:solidFill>
                <a:schemeClr val="accent4">
                  <a:lumMod val="50000"/>
                </a:schemeClr>
              </a:solidFill>
              <a:latin typeface="Trebuchet MS" pitchFamily="34" charset="0"/>
            </a:endParaRPr>
          </a:p>
        </p:txBody>
      </p:sp>
      <p:sp>
        <p:nvSpPr>
          <p:cNvPr id="15" name="Rounded Rectangle 14"/>
          <p:cNvSpPr/>
          <p:nvPr/>
        </p:nvSpPr>
        <p:spPr>
          <a:xfrm>
            <a:off x="5995503" y="152400"/>
            <a:ext cx="1520016"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To-Do List</a:t>
            </a:r>
            <a:endParaRPr lang="en-US" sz="1450" b="1" dirty="0">
              <a:solidFill>
                <a:schemeClr val="accent4">
                  <a:lumMod val="50000"/>
                </a:schemeClr>
              </a:solidFill>
              <a:latin typeface="Trebuchet MS" pitchFamily="34" charset="0"/>
            </a:endParaRPr>
          </a:p>
        </p:txBody>
      </p:sp>
      <p:sp>
        <p:nvSpPr>
          <p:cNvPr id="9" name="Rectangle 8"/>
          <p:cNvSpPr/>
          <p:nvPr/>
        </p:nvSpPr>
        <p:spPr>
          <a:xfrm>
            <a:off x="-2380" y="444366"/>
            <a:ext cx="9153524" cy="6413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457200"/>
            <a:ext cx="8534400" cy="609600"/>
          </a:xfrm>
        </p:spPr>
        <p:txBody>
          <a:bodyPr>
            <a:normAutofit/>
          </a:bodyPr>
          <a:lstStyle/>
          <a:p>
            <a:pPr algn="l"/>
            <a:r>
              <a:rPr lang="en-US" sz="2800" b="1" i="1" dirty="0" smtClean="0">
                <a:solidFill>
                  <a:schemeClr val="accent4">
                    <a:lumMod val="50000"/>
                  </a:schemeClr>
                </a:solidFill>
                <a:effectLst>
                  <a:outerShdw blurRad="38100" dist="38100" dir="2700000" algn="tl">
                    <a:srgbClr val="000000">
                      <a:alpha val="43137"/>
                    </a:srgbClr>
                  </a:outerShdw>
                </a:effectLst>
                <a:latin typeface="Trebuchet MS" pitchFamily="34" charset="0"/>
              </a:rPr>
              <a:t>Registrar’s Office</a:t>
            </a:r>
            <a:endParaRPr lang="en-US" sz="2800" b="1" i="1" dirty="0">
              <a:solidFill>
                <a:schemeClr val="accent4">
                  <a:lumMod val="50000"/>
                </a:schemeClr>
              </a:solidFill>
              <a:effectLst>
                <a:outerShdw blurRad="38100" dist="38100" dir="2700000" algn="tl">
                  <a:srgbClr val="000000">
                    <a:alpha val="43137"/>
                  </a:srgbClr>
                </a:outerShdw>
              </a:effectLst>
              <a:latin typeface="Trebuchet MS" pitchFamily="34" charset="0"/>
            </a:endParaRPr>
          </a:p>
        </p:txBody>
      </p:sp>
      <p:sp>
        <p:nvSpPr>
          <p:cNvPr id="17" name="Rectangle 16"/>
          <p:cNvSpPr/>
          <p:nvPr/>
        </p:nvSpPr>
        <p:spPr>
          <a:xfrm>
            <a:off x="0" y="1045028"/>
            <a:ext cx="9151144" cy="58129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5" name="Picture 3"/>
          <p:cNvPicPr>
            <a:picLocks noChangeAspect="1" noChangeArrowheads="1"/>
          </p:cNvPicPr>
          <p:nvPr/>
        </p:nvPicPr>
        <p:blipFill rotWithShape="1">
          <a:blip r:embed="rId3"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l="50000" t="1711" r="30435" b="94868"/>
          <a:stretch/>
        </p:blipFill>
        <p:spPr bwMode="auto">
          <a:xfrm>
            <a:off x="1" y="1143000"/>
            <a:ext cx="9151143" cy="640080"/>
          </a:xfrm>
          <a:prstGeom prst="rect">
            <a:avLst/>
          </a:prstGeom>
          <a:noFill/>
          <a:ln>
            <a:noFill/>
          </a:ln>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rotWithShape="1">
          <a:blip r:embed="rId4"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l="55490" t="14584" r="6870" b="29167"/>
          <a:stretch/>
        </p:blipFill>
        <p:spPr bwMode="auto">
          <a:xfrm>
            <a:off x="357860" y="1819867"/>
            <a:ext cx="8428281" cy="5038133"/>
          </a:xfrm>
          <a:prstGeom prst="rect">
            <a:avLst/>
          </a:prstGeom>
          <a:noFill/>
          <a:ln>
            <a:noFill/>
          </a:ln>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pic>
      <p:sp>
        <p:nvSpPr>
          <p:cNvPr id="16" name="Rectangle 15"/>
          <p:cNvSpPr/>
          <p:nvPr/>
        </p:nvSpPr>
        <p:spPr>
          <a:xfrm>
            <a:off x="2340182" y="3191616"/>
            <a:ext cx="962416" cy="142134"/>
          </a:xfrm>
          <a:prstGeom prst="rect">
            <a:avLst/>
          </a:prstGeom>
          <a:solidFill>
            <a:srgbClr val="FFFF00">
              <a:alpha val="30000"/>
            </a:srgbClr>
          </a:solidFill>
          <a:ln w="381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4590322" y="2935225"/>
            <a:ext cx="2057903" cy="162977"/>
          </a:xfrm>
          <a:prstGeom prst="rect">
            <a:avLst/>
          </a:prstGeom>
          <a:solidFill>
            <a:srgbClr val="FFFF00">
              <a:alpha val="30000"/>
            </a:srgbClr>
          </a:solidFill>
          <a:ln w="381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4590322" y="4694101"/>
            <a:ext cx="1658078" cy="182699"/>
          </a:xfrm>
          <a:prstGeom prst="rect">
            <a:avLst/>
          </a:prstGeom>
          <a:solidFill>
            <a:srgbClr val="FFFF00">
              <a:alpha val="30000"/>
            </a:srgbClr>
          </a:solidFill>
          <a:ln w="381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2341975" y="3322502"/>
            <a:ext cx="1821234" cy="138248"/>
          </a:xfrm>
          <a:prstGeom prst="rect">
            <a:avLst/>
          </a:prstGeom>
          <a:solidFill>
            <a:srgbClr val="FFFF00">
              <a:alpha val="30000"/>
            </a:srgbClr>
          </a:solidFill>
          <a:ln w="381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5"/>
          <p:cNvPicPr>
            <a:picLocks noChangeAspect="1" noChangeArrowheads="1"/>
          </p:cNvPicPr>
          <p:nvPr/>
        </p:nvPicPr>
        <p:blipFill rotWithShape="1">
          <a:blip r:embed="rId5"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l="52947" t="14407" r="13866" b="38407"/>
          <a:stretch/>
        </p:blipFill>
        <p:spPr bwMode="auto">
          <a:xfrm>
            <a:off x="351644" y="1828800"/>
            <a:ext cx="8440713" cy="4800599"/>
          </a:xfrm>
          <a:prstGeom prst="rect">
            <a:avLst/>
          </a:prstGeom>
          <a:noFill/>
          <a:ln>
            <a:noFill/>
          </a:ln>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pic>
      <p:pic>
        <p:nvPicPr>
          <p:cNvPr id="27" name="Picture 9" descr="http://www.psdgraphics.com/file/mouse-cursor-icon.jpg"/>
          <p:cNvPicPr>
            <a:picLocks noChangeAspect="1" noChangeArrowheads="1"/>
          </p:cNvPicPr>
          <p:nvPr/>
        </p:nvPicPr>
        <p:blipFill rotWithShape="1">
          <a:blip r:embed="rId6"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l="32320" t="10139" r="27850" b="11405"/>
          <a:stretch/>
        </p:blipFill>
        <p:spPr bwMode="auto">
          <a:xfrm>
            <a:off x="5870065" y="2438399"/>
            <a:ext cx="462645" cy="728767"/>
          </a:xfrm>
          <a:prstGeom prst="rect">
            <a:avLst/>
          </a:prstGeom>
          <a:noFill/>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pic>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1539595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8.33333E-7 2.96296E-6 L -0.06493 -0.07616 " pathEditMode="relative" rAng="0" ptsTypes="AA">
                                      <p:cBhvr>
                                        <p:cTn id="6" dur="2000" fill="hold"/>
                                        <p:tgtEl>
                                          <p:spTgt spid="27"/>
                                        </p:tgtEl>
                                        <p:attrNameLst>
                                          <p:attrName>ppt_x</p:attrName>
                                          <p:attrName>ppt_y</p:attrName>
                                        </p:attrNameLst>
                                      </p:cBhvr>
                                      <p:rCtr x="-3247" y="-3819"/>
                                    </p:animMotion>
                                  </p:childTnLst>
                                </p:cTn>
                              </p:par>
                              <p:par>
                                <p:cTn id="7" presetID="1" presetClass="entr" presetSubtype="0" fill="hold" nodeType="withEffect">
                                  <p:stCondLst>
                                    <p:cond delay="200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xit" presetSubtype="0" fill="hold" nodeType="withEffect">
                                  <p:stCondLst>
                                    <p:cond delay="2000"/>
                                  </p:stCondLst>
                                  <p:childTnLst>
                                    <p:set>
                                      <p:cBhvr>
                                        <p:cTn id="10" dur="1" fill="hold">
                                          <p:stCondLst>
                                            <p:cond delay="0"/>
                                          </p:stCondLst>
                                        </p:cTn>
                                        <p:tgtEl>
                                          <p:spTgt spid="26"/>
                                        </p:tgtEl>
                                        <p:attrNameLst>
                                          <p:attrName>style.visibility</p:attrName>
                                        </p:attrNameLst>
                                      </p:cBhvr>
                                      <p:to>
                                        <p:strVal val="hidden"/>
                                      </p:to>
                                    </p:set>
                                  </p:childTnLst>
                                </p:cTn>
                              </p:par>
                              <p:par>
                                <p:cTn id="11" presetID="1" presetClass="exit" presetSubtype="0" fill="hold" nodeType="withEffect">
                                  <p:stCondLst>
                                    <p:cond delay="2000"/>
                                  </p:stCondLst>
                                  <p:childTnLst>
                                    <p:set>
                                      <p:cBhvr>
                                        <p:cTn id="12" dur="1" fill="hold">
                                          <p:stCondLst>
                                            <p:cond delay="0"/>
                                          </p:stCondLst>
                                        </p:cTn>
                                        <p:tgtEl>
                                          <p:spTgt spid="2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2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23" grpId="0" animBg="1"/>
      <p:bldP spid="23" grpId="1" animBg="1"/>
      <p:bldP spid="24" grpId="0" animBg="1"/>
      <p:bldP spid="25" grpId="0" animBg="1"/>
      <p:bldP spid="25" grpId="1" animBg="1"/>
    </p:bld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Rounded Rectangle 12"/>
          <p:cNvSpPr/>
          <p:nvPr/>
        </p:nvSpPr>
        <p:spPr>
          <a:xfrm>
            <a:off x="5995503" y="152400"/>
            <a:ext cx="1520016" cy="609600"/>
          </a:xfrm>
          <a:prstGeom prst="roundRect">
            <a:avLst/>
          </a:prstGeom>
          <a:solidFill>
            <a:schemeClr val="bg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To-Do List</a:t>
            </a:r>
            <a:endParaRPr lang="en-US" sz="1450" b="1" dirty="0">
              <a:solidFill>
                <a:schemeClr val="accent4">
                  <a:lumMod val="50000"/>
                </a:schemeClr>
              </a:solidFill>
              <a:latin typeface="Trebuchet MS" pitchFamily="34" charset="0"/>
            </a:endParaRPr>
          </a:p>
        </p:txBody>
      </p:sp>
      <p:sp>
        <p:nvSpPr>
          <p:cNvPr id="11" name="Rounded Rectangle 10"/>
          <p:cNvSpPr/>
          <p:nvPr/>
        </p:nvSpPr>
        <p:spPr>
          <a:xfrm>
            <a:off x="7591719" y="152400"/>
            <a:ext cx="151790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Contact Me</a:t>
            </a:r>
            <a:endParaRPr lang="en-US" sz="1450" b="1" dirty="0">
              <a:solidFill>
                <a:schemeClr val="accent4">
                  <a:lumMod val="50000"/>
                </a:schemeClr>
              </a:solidFill>
              <a:latin typeface="Trebuchet MS" pitchFamily="34" charset="0"/>
            </a:endParaRPr>
          </a:p>
        </p:txBody>
      </p:sp>
      <p:sp>
        <p:nvSpPr>
          <p:cNvPr id="10" name="Rounded Rectangle 9"/>
          <p:cNvSpPr/>
          <p:nvPr/>
        </p:nvSpPr>
        <p:spPr>
          <a:xfrm>
            <a:off x="43935" y="152400"/>
            <a:ext cx="1756584" cy="609600"/>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Our Roles</a:t>
            </a:r>
            <a:endParaRPr lang="en-US" sz="1450" b="1" dirty="0">
              <a:solidFill>
                <a:schemeClr val="accent4">
                  <a:lumMod val="50000"/>
                </a:schemeClr>
              </a:solidFill>
              <a:latin typeface="Trebuchet MS" pitchFamily="34" charset="0"/>
            </a:endParaRPr>
          </a:p>
        </p:txBody>
      </p:sp>
      <p:sp>
        <p:nvSpPr>
          <p:cNvPr id="12" name="Rounded Rectangle 11"/>
          <p:cNvSpPr/>
          <p:nvPr/>
        </p:nvSpPr>
        <p:spPr>
          <a:xfrm>
            <a:off x="1876719" y="152400"/>
            <a:ext cx="2209800"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Academics and Success</a:t>
            </a:r>
            <a:endParaRPr lang="en-US" sz="1450" b="1" dirty="0">
              <a:solidFill>
                <a:schemeClr val="accent4">
                  <a:lumMod val="50000"/>
                </a:schemeClr>
              </a:solidFill>
              <a:latin typeface="Trebuchet MS" pitchFamily="34" charset="0"/>
            </a:endParaRPr>
          </a:p>
        </p:txBody>
      </p:sp>
      <p:sp>
        <p:nvSpPr>
          <p:cNvPr id="14" name="Rounded Rectangle 13"/>
          <p:cNvSpPr/>
          <p:nvPr/>
        </p:nvSpPr>
        <p:spPr>
          <a:xfrm>
            <a:off x="4158735" y="152400"/>
            <a:ext cx="175658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Advising Materials</a:t>
            </a:r>
            <a:endParaRPr lang="en-US" sz="1450" b="1" dirty="0">
              <a:solidFill>
                <a:schemeClr val="accent4">
                  <a:lumMod val="50000"/>
                </a:schemeClr>
              </a:solidFill>
              <a:latin typeface="Trebuchet MS" pitchFamily="34" charset="0"/>
            </a:endParaRPr>
          </a:p>
        </p:txBody>
      </p:sp>
      <p:sp>
        <p:nvSpPr>
          <p:cNvPr id="9" name="Rectangle 8"/>
          <p:cNvSpPr/>
          <p:nvPr/>
        </p:nvSpPr>
        <p:spPr>
          <a:xfrm>
            <a:off x="-2380" y="444366"/>
            <a:ext cx="9153524" cy="6413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 name="Title 1"/>
          <p:cNvSpPr>
            <a:spLocks noGrp="1"/>
          </p:cNvSpPr>
          <p:nvPr>
            <p:ph type="title"/>
          </p:nvPr>
        </p:nvSpPr>
        <p:spPr>
          <a:xfrm>
            <a:off x="152400" y="457200"/>
            <a:ext cx="8534400" cy="609600"/>
          </a:xfrm>
        </p:spPr>
        <p:txBody>
          <a:bodyPr>
            <a:normAutofit/>
          </a:bodyPr>
          <a:lstStyle/>
          <a:p>
            <a:pPr algn="l"/>
            <a:r>
              <a:rPr lang="en-US" sz="2800" b="1" i="1" dirty="0" smtClean="0">
                <a:solidFill>
                  <a:schemeClr val="accent4">
                    <a:lumMod val="50000"/>
                  </a:schemeClr>
                </a:solidFill>
                <a:effectLst>
                  <a:outerShdw blurRad="38100" dist="38100" dir="2700000" algn="tl">
                    <a:srgbClr val="000000">
                      <a:alpha val="43137"/>
                    </a:srgbClr>
                  </a:outerShdw>
                </a:effectLst>
                <a:latin typeface="Trebuchet MS" pitchFamily="34" charset="0"/>
              </a:rPr>
              <a:t>[Title Here]</a:t>
            </a:r>
            <a:endParaRPr lang="en-US" sz="2800" b="1" i="1" dirty="0">
              <a:solidFill>
                <a:schemeClr val="accent4">
                  <a:lumMod val="50000"/>
                </a:schemeClr>
              </a:solidFill>
              <a:effectLst>
                <a:outerShdw blurRad="38100" dist="38100" dir="2700000" algn="tl">
                  <a:srgbClr val="000000">
                    <a:alpha val="43137"/>
                  </a:srgbClr>
                </a:outerShdw>
              </a:effectLst>
              <a:latin typeface="Trebuchet MS" pitchFamily="34" charset="0"/>
            </a:endParaRPr>
          </a:p>
        </p:txBody>
      </p:sp>
      <p:sp>
        <p:nvSpPr>
          <p:cNvPr id="16" name="Content Placeholder 2"/>
          <p:cNvSpPr txBox="1">
            <a:spLocks/>
          </p:cNvSpPr>
          <p:nvPr/>
        </p:nvSpPr>
        <p:spPr>
          <a:xfrm>
            <a:off x="457200" y="1295400"/>
            <a:ext cx="8458200" cy="48307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1500"/>
              </a:spcAft>
            </a:pPr>
            <a:r>
              <a:rPr lang="en-US" sz="2600" dirty="0" smtClean="0">
                <a:solidFill>
                  <a:schemeClr val="accent4">
                    <a:lumMod val="50000"/>
                  </a:schemeClr>
                </a:solidFill>
                <a:latin typeface="Trebuchet MS" pitchFamily="34" charset="0"/>
              </a:rPr>
              <a:t>…</a:t>
            </a:r>
            <a:endParaRPr lang="en-US" sz="2600" dirty="0">
              <a:solidFill>
                <a:schemeClr val="accent4">
                  <a:lumMod val="50000"/>
                </a:schemeClr>
              </a:solidFill>
              <a:latin typeface="Trebuchet MS" pitchFamily="34" charset="0"/>
            </a:endParaRPr>
          </a:p>
        </p:txBody>
      </p:sp>
      <p:grpSp>
        <p:nvGrpSpPr>
          <p:cNvPr id="15" name="Group 14"/>
          <p:cNvGrpSpPr/>
          <p:nvPr/>
        </p:nvGrpSpPr>
        <p:grpSpPr>
          <a:xfrm>
            <a:off x="-6095" y="525780"/>
            <a:ext cx="3358896" cy="6143244"/>
            <a:chOff x="-6096" y="525780"/>
            <a:chExt cx="3261361" cy="6143244"/>
          </a:xfrm>
        </p:grpSpPr>
        <p:pic>
          <p:nvPicPr>
            <p:cNvPr id="17" name="Picture 3"/>
            <p:cNvPicPr>
              <a:picLocks noChangeAspect="1" noChangeArrowheads="1"/>
            </p:cNvPicPr>
            <p:nvPr/>
          </p:nvPicPr>
          <p:blipFill rotWithShape="1">
            <a:blip r:embed="rId3"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l="3279" r="25503"/>
            <a:stretch/>
          </p:blipFill>
          <p:spPr bwMode="auto">
            <a:xfrm>
              <a:off x="-2379" y="525780"/>
              <a:ext cx="3257644" cy="4495800"/>
            </a:xfrm>
            <a:prstGeom prst="rect">
              <a:avLst/>
            </a:prstGeom>
            <a:noFill/>
            <a:ln>
              <a:noFill/>
            </a:ln>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rotWithShape="1">
            <a:blip r:embed="rId3"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l="3279" t="26373" r="25503"/>
            <a:stretch/>
          </p:blipFill>
          <p:spPr bwMode="auto">
            <a:xfrm>
              <a:off x="-6096" y="3358896"/>
              <a:ext cx="3257644" cy="3310128"/>
            </a:xfrm>
            <a:prstGeom prst="rect">
              <a:avLst/>
            </a:prstGeom>
            <a:noFill/>
            <a:ln>
              <a:noFill/>
            </a:ln>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pic>
      </p:grpSp>
      <p:sp>
        <p:nvSpPr>
          <p:cNvPr id="3" name="TextBox 2"/>
          <p:cNvSpPr txBox="1"/>
          <p:nvPr/>
        </p:nvSpPr>
        <p:spPr>
          <a:xfrm>
            <a:off x="304800" y="986165"/>
            <a:ext cx="3200400" cy="5847755"/>
          </a:xfrm>
          <a:prstGeom prst="rect">
            <a:avLst/>
          </a:prstGeom>
          <a:noFill/>
        </p:spPr>
        <p:txBody>
          <a:bodyPr wrap="square" rtlCol="0">
            <a:spAutoFit/>
          </a:bodyPr>
          <a:lstStyle/>
          <a:p>
            <a:pPr marL="341313" indent="-341313">
              <a:buFont typeface="Wingdings" pitchFamily="2" charset="2"/>
              <a:buChar char="q"/>
            </a:pPr>
            <a:r>
              <a:rPr lang="en-US" sz="2200" b="1" dirty="0" smtClean="0">
                <a:solidFill>
                  <a:schemeClr val="accent4">
                    <a:lumMod val="50000"/>
                  </a:schemeClr>
                </a:solidFill>
                <a:latin typeface="Segoe Print" pitchFamily="2" charset="0"/>
              </a:rPr>
              <a:t>Walk Schedule</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Assessment</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Major and Pre-Prof. Meetings</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Honor Code Tutorial and Test</a:t>
            </a:r>
          </a:p>
          <a:p>
            <a:pPr marL="341313" indent="-341313">
              <a:buFont typeface="Wingdings" pitchFamily="2" charset="2"/>
              <a:buChar char="q"/>
            </a:pPr>
            <a:endParaRPr lang="en-US" sz="2200" dirty="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Alcohol-Wise: II</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Tech Level I</a:t>
            </a:r>
          </a:p>
          <a:p>
            <a:pPr marL="342900"/>
            <a:r>
              <a:rPr lang="en-US" sz="2200" dirty="0" err="1" smtClean="0">
                <a:solidFill>
                  <a:schemeClr val="accent4">
                    <a:lumMod val="50000"/>
                  </a:schemeClr>
                </a:solidFill>
                <a:latin typeface="Segoe Print" pitchFamily="2" charset="0"/>
              </a:rPr>
              <a:t>ISST</a:t>
            </a: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Schedule Changes</a:t>
            </a:r>
          </a:p>
          <a:p>
            <a:r>
              <a:rPr lang="en-US" sz="2200" dirty="0" smtClean="0">
                <a:solidFill>
                  <a:schemeClr val="accent4">
                    <a:lumMod val="50000"/>
                  </a:schemeClr>
                </a:solidFill>
                <a:latin typeface="Segoe Print" pitchFamily="2" charset="0"/>
              </a:rPr>
              <a:t>- </a:t>
            </a:r>
            <a:r>
              <a:rPr lang="en-US" sz="1600" dirty="0" smtClean="0">
                <a:solidFill>
                  <a:schemeClr val="accent4">
                    <a:lumMod val="50000"/>
                  </a:schemeClr>
                </a:solidFill>
                <a:latin typeface="Segoe Print" pitchFamily="2" charset="0"/>
              </a:rPr>
              <a:t>Declare or Change Major</a:t>
            </a:r>
          </a:p>
        </p:txBody>
      </p:sp>
      <p:sp>
        <p:nvSpPr>
          <p:cNvPr id="20" name="Rectangle 19"/>
          <p:cNvSpPr/>
          <p:nvPr/>
        </p:nvSpPr>
        <p:spPr>
          <a:xfrm>
            <a:off x="3340608" y="524256"/>
            <a:ext cx="5825776" cy="635203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7" name="Picture 5"/>
          <p:cNvPicPr>
            <a:picLocks noChangeAspect="1" noChangeArrowheads="1"/>
          </p:cNvPicPr>
          <p:nvPr/>
        </p:nvPicPr>
        <p:blipFill rotWithShape="1">
          <a:blip r:embed="rId4"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l="51835" t="17417" r="12233" b="12997"/>
          <a:stretch/>
        </p:blipFill>
        <p:spPr bwMode="auto">
          <a:xfrm>
            <a:off x="3380501" y="1662110"/>
            <a:ext cx="5770643" cy="4470149"/>
          </a:xfrm>
          <a:prstGeom prst="rect">
            <a:avLst/>
          </a:prstGeom>
          <a:noFill/>
          <a:ln>
            <a:noFill/>
          </a:ln>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rotWithShape="1">
          <a:blip r:embed="rId5"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l="50067" t="2087" r="38254" b="94658"/>
          <a:stretch/>
        </p:blipFill>
        <p:spPr bwMode="auto">
          <a:xfrm>
            <a:off x="3401568" y="865632"/>
            <a:ext cx="5742432" cy="640080"/>
          </a:xfrm>
          <a:prstGeom prst="rect">
            <a:avLst/>
          </a:prstGeom>
          <a:noFill/>
          <a:ln>
            <a:noFill/>
          </a:ln>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pic>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11182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3">
                                            <p:txEl>
                                              <p:pRg st="2" end="2"/>
                                            </p:txEl>
                                          </p:spTgt>
                                        </p:tgtEl>
                                        <p:attrNameLst>
                                          <p:attrName>style.opacity</p:attrName>
                                        </p:attrNameLst>
                                      </p:cBhvr>
                                      <p:to>
                                        <p:strVal val="0.5"/>
                                      </p:to>
                                    </p:set>
                                    <p:animEffect filter="image" prLst="opacity: 0.5">
                                      <p:cBhvr rctx="IE">
                                        <p:cTn id="7" dur="indefinite"/>
                                        <p:tgtEl>
                                          <p:spTgt spid="3">
                                            <p:txEl>
                                              <p:pRg st="2" end="2"/>
                                            </p:txEl>
                                          </p:spTgt>
                                        </p:tgtEl>
                                      </p:cBhvr>
                                    </p:animEffect>
                                  </p:childTnLst>
                                </p:cTn>
                              </p:par>
                              <p:par>
                                <p:cTn id="8" presetID="9" presetClass="emph" presetSubtype="0" nodeType="withEffect">
                                  <p:stCondLst>
                                    <p:cond delay="0"/>
                                  </p:stCondLst>
                                  <p:childTnLst>
                                    <p:set>
                                      <p:cBhvr rctx="PPT">
                                        <p:cTn id="9" dur="indefinite"/>
                                        <p:tgtEl>
                                          <p:spTgt spid="3">
                                            <p:txEl>
                                              <p:pRg st="4" end="4"/>
                                            </p:txEl>
                                          </p:spTgt>
                                        </p:tgtEl>
                                        <p:attrNameLst>
                                          <p:attrName>style.opacity</p:attrName>
                                        </p:attrNameLst>
                                      </p:cBhvr>
                                      <p:to>
                                        <p:strVal val="0.5"/>
                                      </p:to>
                                    </p:set>
                                    <p:animEffect filter="image" prLst="opacity: 0.5">
                                      <p:cBhvr rctx="IE">
                                        <p:cTn id="10" dur="indefinite"/>
                                        <p:tgtEl>
                                          <p:spTgt spid="3">
                                            <p:txEl>
                                              <p:pRg st="4" end="4"/>
                                            </p:txEl>
                                          </p:spTgt>
                                        </p:tgtEl>
                                      </p:cBhvr>
                                    </p:animEffect>
                                  </p:childTnLst>
                                </p:cTn>
                              </p:par>
                              <p:par>
                                <p:cTn id="11" presetID="9" presetClass="emph" presetSubtype="0" nodeType="withEffect">
                                  <p:stCondLst>
                                    <p:cond delay="0"/>
                                  </p:stCondLst>
                                  <p:childTnLst>
                                    <p:set>
                                      <p:cBhvr rctx="PPT">
                                        <p:cTn id="12" dur="indefinite"/>
                                        <p:tgtEl>
                                          <p:spTgt spid="3">
                                            <p:txEl>
                                              <p:pRg st="6" end="6"/>
                                            </p:txEl>
                                          </p:spTgt>
                                        </p:tgtEl>
                                        <p:attrNameLst>
                                          <p:attrName>style.opacity</p:attrName>
                                        </p:attrNameLst>
                                      </p:cBhvr>
                                      <p:to>
                                        <p:strVal val="0.5"/>
                                      </p:to>
                                    </p:set>
                                    <p:animEffect filter="image" prLst="opacity: 0.5">
                                      <p:cBhvr rctx="IE">
                                        <p:cTn id="13" dur="indefinite"/>
                                        <p:tgtEl>
                                          <p:spTgt spid="3">
                                            <p:txEl>
                                              <p:pRg st="6" end="6"/>
                                            </p:txEl>
                                          </p:spTgt>
                                        </p:tgtEl>
                                      </p:cBhvr>
                                    </p:animEffect>
                                  </p:childTnLst>
                                </p:cTn>
                              </p:par>
                              <p:par>
                                <p:cTn id="14" presetID="9" presetClass="emph" presetSubtype="0" nodeType="withEffect">
                                  <p:stCondLst>
                                    <p:cond delay="0"/>
                                  </p:stCondLst>
                                  <p:childTnLst>
                                    <p:set>
                                      <p:cBhvr rctx="PPT">
                                        <p:cTn id="15" dur="indefinite"/>
                                        <p:tgtEl>
                                          <p:spTgt spid="3">
                                            <p:txEl>
                                              <p:pRg st="8" end="8"/>
                                            </p:txEl>
                                          </p:spTgt>
                                        </p:tgtEl>
                                        <p:attrNameLst>
                                          <p:attrName>style.opacity</p:attrName>
                                        </p:attrNameLst>
                                      </p:cBhvr>
                                      <p:to>
                                        <p:strVal val="0.5"/>
                                      </p:to>
                                    </p:set>
                                    <p:animEffect filter="image" prLst="opacity: 0.5">
                                      <p:cBhvr rctx="IE">
                                        <p:cTn id="16" dur="indefinite"/>
                                        <p:tgtEl>
                                          <p:spTgt spid="3">
                                            <p:txEl>
                                              <p:pRg st="8" end="8"/>
                                            </p:txEl>
                                          </p:spTgt>
                                        </p:tgtEl>
                                      </p:cBhvr>
                                    </p:animEffect>
                                  </p:childTnLst>
                                </p:cTn>
                              </p:par>
                              <p:par>
                                <p:cTn id="17" presetID="9" presetClass="emph" presetSubtype="0" nodeType="withEffect">
                                  <p:stCondLst>
                                    <p:cond delay="0"/>
                                  </p:stCondLst>
                                  <p:childTnLst>
                                    <p:set>
                                      <p:cBhvr rctx="PPT">
                                        <p:cTn id="18" dur="indefinite"/>
                                        <p:tgtEl>
                                          <p:spTgt spid="3">
                                            <p:txEl>
                                              <p:pRg st="10" end="10"/>
                                            </p:txEl>
                                          </p:spTgt>
                                        </p:tgtEl>
                                        <p:attrNameLst>
                                          <p:attrName>style.opacity</p:attrName>
                                        </p:attrNameLst>
                                      </p:cBhvr>
                                      <p:to>
                                        <p:strVal val="0.5"/>
                                      </p:to>
                                    </p:set>
                                    <p:animEffect filter="image" prLst="opacity: 0.5">
                                      <p:cBhvr rctx="IE">
                                        <p:cTn id="19" dur="indefinite"/>
                                        <p:tgtEl>
                                          <p:spTgt spid="3">
                                            <p:txEl>
                                              <p:pRg st="10" end="10"/>
                                            </p:txEl>
                                          </p:spTgt>
                                        </p:tgtEl>
                                      </p:cBhvr>
                                    </p:animEffect>
                                  </p:childTnLst>
                                </p:cTn>
                              </p:par>
                              <p:par>
                                <p:cTn id="20" presetID="9" presetClass="emph" presetSubtype="0" nodeType="withEffect">
                                  <p:stCondLst>
                                    <p:cond delay="0"/>
                                  </p:stCondLst>
                                  <p:childTnLst>
                                    <p:set>
                                      <p:cBhvr rctx="PPT">
                                        <p:cTn id="21" dur="indefinite"/>
                                        <p:tgtEl>
                                          <p:spTgt spid="3">
                                            <p:txEl>
                                              <p:pRg st="11" end="11"/>
                                            </p:txEl>
                                          </p:spTgt>
                                        </p:tgtEl>
                                        <p:attrNameLst>
                                          <p:attrName>style.opacity</p:attrName>
                                        </p:attrNameLst>
                                      </p:cBhvr>
                                      <p:to>
                                        <p:strVal val="0.5"/>
                                      </p:to>
                                    </p:set>
                                    <p:animEffect filter="image" prLst="opacity: 0.5">
                                      <p:cBhvr rctx="IE">
                                        <p:cTn id="22" dur="indefinite"/>
                                        <p:tgtEl>
                                          <p:spTgt spid="3">
                                            <p:txEl>
                                              <p:pRg st="11" end="11"/>
                                            </p:txEl>
                                          </p:spTgt>
                                        </p:tgtEl>
                                      </p:cBhvr>
                                    </p:animEffect>
                                  </p:childTnLst>
                                </p:cTn>
                              </p:par>
                              <p:par>
                                <p:cTn id="23" presetID="9" presetClass="emph" presetSubtype="0" nodeType="withEffect">
                                  <p:stCondLst>
                                    <p:cond delay="0"/>
                                  </p:stCondLst>
                                  <p:childTnLst>
                                    <p:set>
                                      <p:cBhvr rctx="PPT">
                                        <p:cTn id="24" dur="indefinite"/>
                                        <p:tgtEl>
                                          <p:spTgt spid="3">
                                            <p:txEl>
                                              <p:pRg st="13" end="13"/>
                                            </p:txEl>
                                          </p:spTgt>
                                        </p:tgtEl>
                                        <p:attrNameLst>
                                          <p:attrName>style.opacity</p:attrName>
                                        </p:attrNameLst>
                                      </p:cBhvr>
                                      <p:to>
                                        <p:strVal val="0.5"/>
                                      </p:to>
                                    </p:set>
                                    <p:animEffect filter="image" prLst="opacity: 0.5">
                                      <p:cBhvr rctx="IE">
                                        <p:cTn id="25" dur="indefinite"/>
                                        <p:tgtEl>
                                          <p:spTgt spid="3">
                                            <p:txEl>
                                              <p:pRg st="13" end="13"/>
                                            </p:txEl>
                                          </p:spTgt>
                                        </p:tgtEl>
                                      </p:cBhvr>
                                    </p:animEffect>
                                  </p:childTnLst>
                                </p:cTn>
                              </p:par>
                              <p:par>
                                <p:cTn id="26" presetID="9" presetClass="emph" presetSubtype="0" nodeType="withEffect">
                                  <p:stCondLst>
                                    <p:cond delay="0"/>
                                  </p:stCondLst>
                                  <p:childTnLst>
                                    <p:set>
                                      <p:cBhvr rctx="PPT">
                                        <p:cTn id="27" dur="indefinite"/>
                                        <p:tgtEl>
                                          <p:spTgt spid="3">
                                            <p:txEl>
                                              <p:pRg st="14" end="14"/>
                                            </p:txEl>
                                          </p:spTgt>
                                        </p:tgtEl>
                                        <p:attrNameLst>
                                          <p:attrName>style.opacity</p:attrName>
                                        </p:attrNameLst>
                                      </p:cBhvr>
                                      <p:to>
                                        <p:strVal val="0.5"/>
                                      </p:to>
                                    </p:set>
                                    <p:animEffect filter="image" prLst="opacity: 0.5">
                                      <p:cBhvr rctx="IE">
                                        <p:cTn id="28" dur="indefinite"/>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Rounded Rectangle 12"/>
          <p:cNvSpPr/>
          <p:nvPr/>
        </p:nvSpPr>
        <p:spPr>
          <a:xfrm>
            <a:off x="5995503" y="152400"/>
            <a:ext cx="1520016" cy="609600"/>
          </a:xfrm>
          <a:prstGeom prst="roundRect">
            <a:avLst/>
          </a:prstGeom>
          <a:solidFill>
            <a:schemeClr val="bg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To-Do List</a:t>
            </a:r>
            <a:endParaRPr lang="en-US" sz="1450" b="1" dirty="0">
              <a:solidFill>
                <a:schemeClr val="accent4">
                  <a:lumMod val="50000"/>
                </a:schemeClr>
              </a:solidFill>
              <a:latin typeface="Trebuchet MS" pitchFamily="34" charset="0"/>
            </a:endParaRPr>
          </a:p>
        </p:txBody>
      </p:sp>
      <p:sp>
        <p:nvSpPr>
          <p:cNvPr id="11" name="Rounded Rectangle 10"/>
          <p:cNvSpPr/>
          <p:nvPr/>
        </p:nvSpPr>
        <p:spPr>
          <a:xfrm>
            <a:off x="7591719" y="152400"/>
            <a:ext cx="151790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Contact Me</a:t>
            </a:r>
            <a:endParaRPr lang="en-US" sz="1450" b="1" dirty="0">
              <a:solidFill>
                <a:schemeClr val="accent4">
                  <a:lumMod val="50000"/>
                </a:schemeClr>
              </a:solidFill>
              <a:latin typeface="Trebuchet MS" pitchFamily="34" charset="0"/>
            </a:endParaRPr>
          </a:p>
        </p:txBody>
      </p:sp>
      <p:sp>
        <p:nvSpPr>
          <p:cNvPr id="10" name="Rounded Rectangle 9"/>
          <p:cNvSpPr/>
          <p:nvPr/>
        </p:nvSpPr>
        <p:spPr>
          <a:xfrm>
            <a:off x="43935" y="152400"/>
            <a:ext cx="1756584" cy="609600"/>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Our Roles</a:t>
            </a:r>
            <a:endParaRPr lang="en-US" sz="1450" b="1" dirty="0">
              <a:solidFill>
                <a:schemeClr val="accent4">
                  <a:lumMod val="50000"/>
                </a:schemeClr>
              </a:solidFill>
              <a:latin typeface="Trebuchet MS" pitchFamily="34" charset="0"/>
            </a:endParaRPr>
          </a:p>
        </p:txBody>
      </p:sp>
      <p:sp>
        <p:nvSpPr>
          <p:cNvPr id="12" name="Rounded Rectangle 11"/>
          <p:cNvSpPr/>
          <p:nvPr/>
        </p:nvSpPr>
        <p:spPr>
          <a:xfrm>
            <a:off x="1876719" y="152400"/>
            <a:ext cx="2209800"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Academics and Success</a:t>
            </a:r>
            <a:endParaRPr lang="en-US" sz="1450" b="1" dirty="0">
              <a:solidFill>
                <a:schemeClr val="accent4">
                  <a:lumMod val="50000"/>
                </a:schemeClr>
              </a:solidFill>
              <a:latin typeface="Trebuchet MS" pitchFamily="34" charset="0"/>
            </a:endParaRPr>
          </a:p>
        </p:txBody>
      </p:sp>
      <p:sp>
        <p:nvSpPr>
          <p:cNvPr id="14" name="Rounded Rectangle 13"/>
          <p:cNvSpPr/>
          <p:nvPr/>
        </p:nvSpPr>
        <p:spPr>
          <a:xfrm>
            <a:off x="4158735" y="152400"/>
            <a:ext cx="175658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Advising Materials</a:t>
            </a:r>
            <a:endParaRPr lang="en-US" sz="1450" b="1" dirty="0">
              <a:solidFill>
                <a:schemeClr val="accent4">
                  <a:lumMod val="50000"/>
                </a:schemeClr>
              </a:solidFill>
              <a:latin typeface="Trebuchet MS" pitchFamily="34" charset="0"/>
            </a:endParaRPr>
          </a:p>
        </p:txBody>
      </p:sp>
      <p:sp>
        <p:nvSpPr>
          <p:cNvPr id="9" name="Rectangle 8"/>
          <p:cNvSpPr/>
          <p:nvPr/>
        </p:nvSpPr>
        <p:spPr>
          <a:xfrm>
            <a:off x="-2380" y="444366"/>
            <a:ext cx="9153524" cy="6413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457200"/>
            <a:ext cx="8534400" cy="609600"/>
          </a:xfrm>
        </p:spPr>
        <p:txBody>
          <a:bodyPr>
            <a:normAutofit/>
          </a:bodyPr>
          <a:lstStyle/>
          <a:p>
            <a:pPr algn="l"/>
            <a:r>
              <a:rPr lang="en-US" sz="2800" b="1" i="1" dirty="0" smtClean="0">
                <a:solidFill>
                  <a:schemeClr val="accent4">
                    <a:lumMod val="50000"/>
                  </a:schemeClr>
                </a:solidFill>
                <a:effectLst>
                  <a:outerShdw blurRad="38100" dist="38100" dir="2700000" algn="tl">
                    <a:srgbClr val="000000">
                      <a:alpha val="43137"/>
                    </a:srgbClr>
                  </a:outerShdw>
                </a:effectLst>
                <a:latin typeface="Trebuchet MS" pitchFamily="34" charset="0"/>
              </a:rPr>
              <a:t>[Title Here]</a:t>
            </a:r>
            <a:endParaRPr lang="en-US" sz="2800" b="1" i="1" dirty="0">
              <a:solidFill>
                <a:schemeClr val="accent4">
                  <a:lumMod val="50000"/>
                </a:schemeClr>
              </a:solidFill>
              <a:effectLst>
                <a:outerShdw blurRad="38100" dist="38100" dir="2700000" algn="tl">
                  <a:srgbClr val="000000">
                    <a:alpha val="43137"/>
                  </a:srgbClr>
                </a:outerShdw>
              </a:effectLst>
              <a:latin typeface="Trebuchet MS" pitchFamily="34" charset="0"/>
            </a:endParaRPr>
          </a:p>
        </p:txBody>
      </p:sp>
      <p:sp>
        <p:nvSpPr>
          <p:cNvPr id="16" name="Content Placeholder 2"/>
          <p:cNvSpPr txBox="1">
            <a:spLocks/>
          </p:cNvSpPr>
          <p:nvPr/>
        </p:nvSpPr>
        <p:spPr>
          <a:xfrm>
            <a:off x="457200" y="1295400"/>
            <a:ext cx="8458200" cy="48307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1500"/>
              </a:spcAft>
            </a:pPr>
            <a:r>
              <a:rPr lang="en-US" sz="2600" dirty="0" smtClean="0">
                <a:solidFill>
                  <a:schemeClr val="accent4">
                    <a:lumMod val="50000"/>
                  </a:schemeClr>
                </a:solidFill>
                <a:latin typeface="Trebuchet MS" pitchFamily="34" charset="0"/>
              </a:rPr>
              <a:t>…</a:t>
            </a:r>
            <a:endParaRPr lang="en-US" sz="2600" dirty="0">
              <a:solidFill>
                <a:schemeClr val="accent4">
                  <a:lumMod val="50000"/>
                </a:schemeClr>
              </a:solidFill>
              <a:latin typeface="Trebuchet MS" pitchFamily="34" charset="0"/>
            </a:endParaRPr>
          </a:p>
        </p:txBody>
      </p:sp>
      <p:grpSp>
        <p:nvGrpSpPr>
          <p:cNvPr id="15" name="Group 14"/>
          <p:cNvGrpSpPr/>
          <p:nvPr/>
        </p:nvGrpSpPr>
        <p:grpSpPr>
          <a:xfrm>
            <a:off x="-6095" y="525780"/>
            <a:ext cx="3358896" cy="6143244"/>
            <a:chOff x="-6096" y="525780"/>
            <a:chExt cx="3261361" cy="6143244"/>
          </a:xfrm>
        </p:grpSpPr>
        <p:pic>
          <p:nvPicPr>
            <p:cNvPr id="17" name="Picture 3"/>
            <p:cNvPicPr>
              <a:picLocks noChangeAspect="1" noChangeArrowheads="1"/>
            </p:cNvPicPr>
            <p:nvPr/>
          </p:nvPicPr>
          <p:blipFill rotWithShape="1">
            <a:blip r:embed="rId3"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l="3279" r="25503"/>
            <a:stretch/>
          </p:blipFill>
          <p:spPr bwMode="auto">
            <a:xfrm>
              <a:off x="-2379" y="525780"/>
              <a:ext cx="3257644" cy="4495800"/>
            </a:xfrm>
            <a:prstGeom prst="rect">
              <a:avLst/>
            </a:prstGeom>
            <a:noFill/>
            <a:ln>
              <a:noFill/>
            </a:ln>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rotWithShape="1">
            <a:blip r:embed="rId3"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l="3279" t="26373" r="25503"/>
            <a:stretch/>
          </p:blipFill>
          <p:spPr bwMode="auto">
            <a:xfrm>
              <a:off x="-6096" y="3358896"/>
              <a:ext cx="3257644" cy="3310128"/>
            </a:xfrm>
            <a:prstGeom prst="rect">
              <a:avLst/>
            </a:prstGeom>
            <a:noFill/>
            <a:ln>
              <a:noFill/>
            </a:ln>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pic>
      </p:grpSp>
      <p:sp>
        <p:nvSpPr>
          <p:cNvPr id="3" name="TextBox 2"/>
          <p:cNvSpPr txBox="1"/>
          <p:nvPr/>
        </p:nvSpPr>
        <p:spPr>
          <a:xfrm>
            <a:off x="304800" y="986165"/>
            <a:ext cx="3048000" cy="5847755"/>
          </a:xfrm>
          <a:prstGeom prst="rect">
            <a:avLst/>
          </a:prstGeom>
          <a:noFill/>
        </p:spPr>
        <p:txBody>
          <a:bodyPr wrap="square" rtlCol="0">
            <a:spAutoFit/>
          </a:bodyPr>
          <a:lstStyle/>
          <a:p>
            <a:pPr marL="341313" indent="-341313">
              <a:buFont typeface="Wingdings" pitchFamily="2" charset="2"/>
              <a:buChar char="q"/>
            </a:pPr>
            <a:r>
              <a:rPr lang="en-US" sz="2200" dirty="0" smtClean="0">
                <a:solidFill>
                  <a:schemeClr val="accent4">
                    <a:lumMod val="50000"/>
                  </a:schemeClr>
                </a:solidFill>
                <a:latin typeface="Segoe Print" pitchFamily="2" charset="0"/>
              </a:rPr>
              <a:t>Walk Schedule</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b="1" dirty="0" smtClean="0">
                <a:solidFill>
                  <a:schemeClr val="accent4">
                    <a:lumMod val="50000"/>
                  </a:schemeClr>
                </a:solidFill>
                <a:latin typeface="Segoe Print" pitchFamily="2" charset="0"/>
              </a:rPr>
              <a:t>Assessment</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Major and Pre-Prof. Meetings</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Honor Code Tutorial and Test</a:t>
            </a:r>
          </a:p>
          <a:p>
            <a:pPr marL="341313" indent="-341313">
              <a:buFont typeface="Wingdings" pitchFamily="2" charset="2"/>
              <a:buChar char="q"/>
            </a:pPr>
            <a:endParaRPr lang="en-US" sz="2200" dirty="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Alcohol-Wise: II</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Tech Level I</a:t>
            </a:r>
          </a:p>
          <a:p>
            <a:pPr marL="342900"/>
            <a:r>
              <a:rPr lang="en-US" sz="2200" dirty="0" err="1" smtClean="0">
                <a:solidFill>
                  <a:schemeClr val="accent4">
                    <a:lumMod val="50000"/>
                  </a:schemeClr>
                </a:solidFill>
                <a:latin typeface="Segoe Print" pitchFamily="2" charset="0"/>
              </a:rPr>
              <a:t>ISST</a:t>
            </a: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Schedule Changes</a:t>
            </a:r>
          </a:p>
          <a:p>
            <a:r>
              <a:rPr lang="en-US" sz="2200" dirty="0" smtClean="0">
                <a:solidFill>
                  <a:schemeClr val="accent4">
                    <a:lumMod val="50000"/>
                  </a:schemeClr>
                </a:solidFill>
                <a:latin typeface="Segoe Print" pitchFamily="2" charset="0"/>
              </a:rPr>
              <a:t>- </a:t>
            </a:r>
            <a:r>
              <a:rPr lang="en-US" sz="1600" dirty="0" smtClean="0">
                <a:solidFill>
                  <a:schemeClr val="accent4">
                    <a:lumMod val="50000"/>
                  </a:schemeClr>
                </a:solidFill>
                <a:latin typeface="Segoe Print" pitchFamily="2" charset="0"/>
              </a:rPr>
              <a:t>Declare or Change Major</a:t>
            </a:r>
          </a:p>
        </p:txBody>
      </p:sp>
      <p:sp>
        <p:nvSpPr>
          <p:cNvPr id="19" name="TextBox 18"/>
          <p:cNvSpPr txBox="1"/>
          <p:nvPr/>
        </p:nvSpPr>
        <p:spPr>
          <a:xfrm>
            <a:off x="344424" y="914400"/>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4" name="Rectangle 23"/>
          <p:cNvSpPr/>
          <p:nvPr/>
        </p:nvSpPr>
        <p:spPr>
          <a:xfrm>
            <a:off x="3340608" y="524256"/>
            <a:ext cx="5825776" cy="635203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3"/>
          <p:cNvSpPr txBox="1">
            <a:spLocks noChangeArrowheads="1"/>
          </p:cNvSpPr>
          <p:nvPr/>
        </p:nvSpPr>
        <p:spPr>
          <a:xfrm>
            <a:off x="3581400" y="762000"/>
            <a:ext cx="5360988" cy="609600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accent4">
                    <a:lumMod val="50000"/>
                  </a:schemeClr>
                </a:solidFill>
                <a:latin typeface="Trebuchet MS"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accent4">
                    <a:lumMod val="50000"/>
                  </a:schemeClr>
                </a:solidFill>
                <a:latin typeface="Trebuchet MS"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accent4">
                    <a:lumMod val="50000"/>
                  </a:schemeClr>
                </a:solidFill>
                <a:latin typeface="Trebuchet MS"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accent4">
                    <a:lumMod val="50000"/>
                  </a:schemeClr>
                </a:solidFill>
                <a:latin typeface="Trebuchet MS"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accent4">
                    <a:lumMod val="50000"/>
                  </a:schemeClr>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Wingdings" pitchFamily="2" charset="2"/>
              <a:buNone/>
            </a:pPr>
            <a:r>
              <a:rPr lang="en-US" sz="3500" b="1" dirty="0" smtClean="0">
                <a:solidFill>
                  <a:srgbClr val="FFC000"/>
                </a:solidFill>
              </a:rPr>
              <a:t>Friday, August 26</a:t>
            </a:r>
          </a:p>
          <a:p>
            <a:pPr marL="0" indent="0">
              <a:lnSpc>
                <a:spcPct val="90000"/>
              </a:lnSpc>
              <a:buFont typeface="Wingdings" pitchFamily="2" charset="2"/>
              <a:buNone/>
            </a:pPr>
            <a:r>
              <a:rPr lang="en-US" dirty="0" smtClean="0">
                <a:solidFill>
                  <a:schemeClr val="bg1">
                    <a:lumMod val="95000"/>
                  </a:schemeClr>
                </a:solidFill>
              </a:rPr>
              <a:t>All first-year students must attend their assessment session at their designated time and location.</a:t>
            </a:r>
          </a:p>
          <a:p>
            <a:pPr marL="0" indent="0">
              <a:lnSpc>
                <a:spcPct val="90000"/>
              </a:lnSpc>
              <a:buFont typeface="Wingdings" pitchFamily="2" charset="2"/>
              <a:buNone/>
            </a:pPr>
            <a:endParaRPr lang="en-US" sz="1600" dirty="0" smtClean="0">
              <a:solidFill>
                <a:schemeClr val="bg1">
                  <a:lumMod val="95000"/>
                </a:schemeClr>
              </a:solidFill>
            </a:endParaRPr>
          </a:p>
          <a:p>
            <a:pPr marL="0" indent="0" algn="ctr">
              <a:lnSpc>
                <a:spcPct val="90000"/>
              </a:lnSpc>
              <a:buFont typeface="Wingdings" pitchFamily="2" charset="2"/>
              <a:buNone/>
            </a:pPr>
            <a:r>
              <a:rPr lang="en-US" sz="3500" b="1" dirty="0" smtClean="0">
                <a:solidFill>
                  <a:srgbClr val="FFC000"/>
                </a:solidFill>
              </a:rPr>
              <a:t>10 am – 1 pm</a:t>
            </a:r>
          </a:p>
          <a:p>
            <a:pPr marL="0" indent="0" algn="ctr">
              <a:lnSpc>
                <a:spcPct val="90000"/>
              </a:lnSpc>
              <a:buFont typeface="Wingdings" pitchFamily="2" charset="2"/>
              <a:buNone/>
            </a:pPr>
            <a:r>
              <a:rPr lang="en-US" sz="2400" i="1" dirty="0" smtClean="0">
                <a:solidFill>
                  <a:schemeClr val="bg1">
                    <a:lumMod val="95000"/>
                  </a:schemeClr>
                </a:solidFill>
              </a:rPr>
              <a:t>or</a:t>
            </a:r>
          </a:p>
          <a:p>
            <a:pPr marL="0" indent="0" algn="ctr">
              <a:lnSpc>
                <a:spcPct val="90000"/>
              </a:lnSpc>
              <a:buFont typeface="Wingdings" pitchFamily="2" charset="2"/>
              <a:buNone/>
            </a:pPr>
            <a:r>
              <a:rPr lang="en-US" sz="3500" b="1" dirty="0" smtClean="0">
                <a:solidFill>
                  <a:srgbClr val="FFC000"/>
                </a:solidFill>
              </a:rPr>
              <a:t>2 pm – 5 pm</a:t>
            </a:r>
          </a:p>
          <a:p>
            <a:pPr marL="0" indent="0" algn="ctr">
              <a:lnSpc>
                <a:spcPct val="90000"/>
              </a:lnSpc>
              <a:buFont typeface="Wingdings" pitchFamily="2" charset="2"/>
              <a:buNone/>
            </a:pPr>
            <a:endParaRPr lang="en-US" sz="500" b="1" dirty="0" smtClean="0">
              <a:solidFill>
                <a:schemeClr val="bg1">
                  <a:lumMod val="95000"/>
                </a:schemeClr>
              </a:solidFill>
            </a:endParaRPr>
          </a:p>
          <a:p>
            <a:pPr marL="0" indent="0" algn="ctr">
              <a:lnSpc>
                <a:spcPct val="90000"/>
              </a:lnSpc>
              <a:buFont typeface="Wingdings" pitchFamily="2" charset="2"/>
              <a:buNone/>
            </a:pPr>
            <a:r>
              <a:rPr lang="en-US" sz="2400" i="1" dirty="0">
                <a:solidFill>
                  <a:schemeClr val="bg1">
                    <a:lumMod val="95000"/>
                  </a:schemeClr>
                </a:solidFill>
              </a:rPr>
              <a:t>c</a:t>
            </a:r>
            <a:r>
              <a:rPr lang="en-US" sz="2400" i="1" dirty="0" smtClean="0">
                <a:solidFill>
                  <a:schemeClr val="bg1">
                    <a:lumMod val="95000"/>
                  </a:schemeClr>
                </a:solidFill>
              </a:rPr>
              <a:t>heck your </a:t>
            </a:r>
            <a:r>
              <a:rPr lang="en-US" sz="2400" i="1" dirty="0" err="1" smtClean="0">
                <a:solidFill>
                  <a:schemeClr val="bg1">
                    <a:lumMod val="95000"/>
                  </a:schemeClr>
                </a:solidFill>
              </a:rPr>
              <a:t>mappy</a:t>
            </a:r>
            <a:r>
              <a:rPr lang="en-US" sz="2400" i="1" dirty="0" smtClean="0">
                <a:solidFill>
                  <a:schemeClr val="bg1">
                    <a:lumMod val="95000"/>
                  </a:schemeClr>
                </a:solidFill>
              </a:rPr>
              <a:t> for </a:t>
            </a:r>
          </a:p>
          <a:p>
            <a:pPr marL="0" indent="0" algn="ctr">
              <a:lnSpc>
                <a:spcPct val="90000"/>
              </a:lnSpc>
              <a:buFont typeface="Wingdings" pitchFamily="2" charset="2"/>
              <a:buNone/>
            </a:pPr>
            <a:r>
              <a:rPr lang="en-US" sz="2400" i="1" dirty="0" smtClean="0">
                <a:solidFill>
                  <a:schemeClr val="bg1">
                    <a:lumMod val="95000"/>
                  </a:schemeClr>
                </a:solidFill>
              </a:rPr>
              <a:t>your specific time and location</a:t>
            </a:r>
          </a:p>
          <a:p>
            <a:pPr marL="0" indent="0" algn="ctr">
              <a:lnSpc>
                <a:spcPct val="90000"/>
              </a:lnSpc>
              <a:buFont typeface="Wingdings" pitchFamily="2" charset="2"/>
              <a:buNone/>
            </a:pPr>
            <a:endParaRPr lang="en-US" sz="1600" i="1" dirty="0" smtClean="0">
              <a:solidFill>
                <a:schemeClr val="bg1">
                  <a:lumMod val="95000"/>
                </a:schemeClr>
              </a:solidFill>
            </a:endParaRPr>
          </a:p>
          <a:p>
            <a:pPr marL="0" indent="0">
              <a:lnSpc>
                <a:spcPct val="90000"/>
              </a:lnSpc>
              <a:buFont typeface="Wingdings" pitchFamily="2" charset="2"/>
              <a:buNone/>
            </a:pPr>
            <a:r>
              <a:rPr lang="en-US" dirty="0" smtClean="0">
                <a:solidFill>
                  <a:schemeClr val="bg1">
                    <a:lumMod val="95000"/>
                  </a:schemeClr>
                </a:solidFill>
              </a:rPr>
              <a:t>Failure to attend your assessment will result in a hold on your record.</a:t>
            </a:r>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2605700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3">
                                            <p:txEl>
                                              <p:pRg st="4" end="4"/>
                                            </p:txEl>
                                          </p:spTgt>
                                        </p:tgtEl>
                                        <p:attrNameLst>
                                          <p:attrName>style.opacity</p:attrName>
                                        </p:attrNameLst>
                                      </p:cBhvr>
                                      <p:to>
                                        <p:strVal val="0.5"/>
                                      </p:to>
                                    </p:set>
                                    <p:animEffect filter="image" prLst="opacity: 0.5">
                                      <p:cBhvr rctx="IE">
                                        <p:cTn id="7" dur="indefinite"/>
                                        <p:tgtEl>
                                          <p:spTgt spid="3">
                                            <p:txEl>
                                              <p:pRg st="4" end="4"/>
                                            </p:txEl>
                                          </p:spTgt>
                                        </p:tgtEl>
                                      </p:cBhvr>
                                    </p:animEffect>
                                  </p:childTnLst>
                                </p:cTn>
                              </p:par>
                              <p:par>
                                <p:cTn id="8" presetID="9" presetClass="emph" presetSubtype="0" nodeType="withEffect">
                                  <p:stCondLst>
                                    <p:cond delay="0"/>
                                  </p:stCondLst>
                                  <p:childTnLst>
                                    <p:set>
                                      <p:cBhvr rctx="PPT">
                                        <p:cTn id="9" dur="indefinite"/>
                                        <p:tgtEl>
                                          <p:spTgt spid="3">
                                            <p:txEl>
                                              <p:pRg st="6" end="6"/>
                                            </p:txEl>
                                          </p:spTgt>
                                        </p:tgtEl>
                                        <p:attrNameLst>
                                          <p:attrName>style.opacity</p:attrName>
                                        </p:attrNameLst>
                                      </p:cBhvr>
                                      <p:to>
                                        <p:strVal val="0.5"/>
                                      </p:to>
                                    </p:set>
                                    <p:animEffect filter="image" prLst="opacity: 0.5">
                                      <p:cBhvr rctx="IE">
                                        <p:cTn id="10" dur="indefinite"/>
                                        <p:tgtEl>
                                          <p:spTgt spid="3">
                                            <p:txEl>
                                              <p:pRg st="6" end="6"/>
                                            </p:txEl>
                                          </p:spTgt>
                                        </p:tgtEl>
                                      </p:cBhvr>
                                    </p:animEffect>
                                  </p:childTnLst>
                                </p:cTn>
                              </p:par>
                              <p:par>
                                <p:cTn id="11" presetID="9" presetClass="emph" presetSubtype="0" nodeType="withEffect">
                                  <p:stCondLst>
                                    <p:cond delay="0"/>
                                  </p:stCondLst>
                                  <p:childTnLst>
                                    <p:set>
                                      <p:cBhvr rctx="PPT">
                                        <p:cTn id="12" dur="indefinite"/>
                                        <p:tgtEl>
                                          <p:spTgt spid="3">
                                            <p:txEl>
                                              <p:pRg st="8" end="8"/>
                                            </p:txEl>
                                          </p:spTgt>
                                        </p:tgtEl>
                                        <p:attrNameLst>
                                          <p:attrName>style.opacity</p:attrName>
                                        </p:attrNameLst>
                                      </p:cBhvr>
                                      <p:to>
                                        <p:strVal val="0.5"/>
                                      </p:to>
                                    </p:set>
                                    <p:animEffect filter="image" prLst="opacity: 0.5">
                                      <p:cBhvr rctx="IE">
                                        <p:cTn id="13" dur="indefinite"/>
                                        <p:tgtEl>
                                          <p:spTgt spid="3">
                                            <p:txEl>
                                              <p:pRg st="8" end="8"/>
                                            </p:txEl>
                                          </p:spTgt>
                                        </p:tgtEl>
                                      </p:cBhvr>
                                    </p:animEffect>
                                  </p:childTnLst>
                                </p:cTn>
                              </p:par>
                              <p:par>
                                <p:cTn id="14" presetID="9" presetClass="emph" presetSubtype="0" nodeType="withEffect">
                                  <p:stCondLst>
                                    <p:cond delay="0"/>
                                  </p:stCondLst>
                                  <p:childTnLst>
                                    <p:set>
                                      <p:cBhvr rctx="PPT">
                                        <p:cTn id="15" dur="indefinite"/>
                                        <p:tgtEl>
                                          <p:spTgt spid="3">
                                            <p:txEl>
                                              <p:pRg st="10" end="10"/>
                                            </p:txEl>
                                          </p:spTgt>
                                        </p:tgtEl>
                                        <p:attrNameLst>
                                          <p:attrName>style.opacity</p:attrName>
                                        </p:attrNameLst>
                                      </p:cBhvr>
                                      <p:to>
                                        <p:strVal val="0.5"/>
                                      </p:to>
                                    </p:set>
                                    <p:animEffect filter="image" prLst="opacity: 0.5">
                                      <p:cBhvr rctx="IE">
                                        <p:cTn id="16" dur="indefinite"/>
                                        <p:tgtEl>
                                          <p:spTgt spid="3">
                                            <p:txEl>
                                              <p:pRg st="10" end="10"/>
                                            </p:txEl>
                                          </p:spTgt>
                                        </p:tgtEl>
                                      </p:cBhvr>
                                    </p:animEffect>
                                  </p:childTnLst>
                                </p:cTn>
                              </p:par>
                              <p:par>
                                <p:cTn id="17" presetID="9" presetClass="emph" presetSubtype="0" nodeType="withEffect">
                                  <p:stCondLst>
                                    <p:cond delay="0"/>
                                  </p:stCondLst>
                                  <p:childTnLst>
                                    <p:set>
                                      <p:cBhvr rctx="PPT">
                                        <p:cTn id="18" dur="indefinite"/>
                                        <p:tgtEl>
                                          <p:spTgt spid="3">
                                            <p:txEl>
                                              <p:pRg st="11" end="11"/>
                                            </p:txEl>
                                          </p:spTgt>
                                        </p:tgtEl>
                                        <p:attrNameLst>
                                          <p:attrName>style.opacity</p:attrName>
                                        </p:attrNameLst>
                                      </p:cBhvr>
                                      <p:to>
                                        <p:strVal val="0.5"/>
                                      </p:to>
                                    </p:set>
                                    <p:animEffect filter="image" prLst="opacity: 0.5">
                                      <p:cBhvr rctx="IE">
                                        <p:cTn id="19" dur="indefinite"/>
                                        <p:tgtEl>
                                          <p:spTgt spid="3">
                                            <p:txEl>
                                              <p:pRg st="11" end="11"/>
                                            </p:txEl>
                                          </p:spTgt>
                                        </p:tgtEl>
                                      </p:cBhvr>
                                    </p:animEffect>
                                  </p:childTnLst>
                                </p:cTn>
                              </p:par>
                              <p:par>
                                <p:cTn id="20" presetID="9" presetClass="emph" presetSubtype="0" nodeType="withEffect">
                                  <p:stCondLst>
                                    <p:cond delay="0"/>
                                  </p:stCondLst>
                                  <p:childTnLst>
                                    <p:set>
                                      <p:cBhvr rctx="PPT">
                                        <p:cTn id="21" dur="indefinite"/>
                                        <p:tgtEl>
                                          <p:spTgt spid="3">
                                            <p:txEl>
                                              <p:pRg st="13" end="13"/>
                                            </p:txEl>
                                          </p:spTgt>
                                        </p:tgtEl>
                                        <p:attrNameLst>
                                          <p:attrName>style.opacity</p:attrName>
                                        </p:attrNameLst>
                                      </p:cBhvr>
                                      <p:to>
                                        <p:strVal val="0.5"/>
                                      </p:to>
                                    </p:set>
                                    <p:animEffect filter="image" prLst="opacity: 0.5">
                                      <p:cBhvr rctx="IE">
                                        <p:cTn id="22" dur="indefinite"/>
                                        <p:tgtEl>
                                          <p:spTgt spid="3">
                                            <p:txEl>
                                              <p:pRg st="13" end="13"/>
                                            </p:txEl>
                                          </p:spTgt>
                                        </p:tgtEl>
                                      </p:cBhvr>
                                    </p:animEffect>
                                  </p:childTnLst>
                                </p:cTn>
                              </p:par>
                              <p:par>
                                <p:cTn id="23" presetID="9" presetClass="emph" presetSubtype="0" nodeType="withEffect">
                                  <p:stCondLst>
                                    <p:cond delay="0"/>
                                  </p:stCondLst>
                                  <p:childTnLst>
                                    <p:set>
                                      <p:cBhvr rctx="PPT">
                                        <p:cTn id="24" dur="indefinite"/>
                                        <p:tgtEl>
                                          <p:spTgt spid="3">
                                            <p:txEl>
                                              <p:pRg st="14" end="14"/>
                                            </p:txEl>
                                          </p:spTgt>
                                        </p:tgtEl>
                                        <p:attrNameLst>
                                          <p:attrName>style.opacity</p:attrName>
                                        </p:attrNameLst>
                                      </p:cBhvr>
                                      <p:to>
                                        <p:strVal val="0.5"/>
                                      </p:to>
                                    </p:set>
                                    <p:animEffect filter="image" prLst="opacity: 0.5">
                                      <p:cBhvr rctx="IE">
                                        <p:cTn id="25" dur="indefinite"/>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Rounded Rectangle 12"/>
          <p:cNvSpPr/>
          <p:nvPr/>
        </p:nvSpPr>
        <p:spPr>
          <a:xfrm>
            <a:off x="5995503" y="152400"/>
            <a:ext cx="1520016" cy="609600"/>
          </a:xfrm>
          <a:prstGeom prst="roundRect">
            <a:avLst/>
          </a:prstGeom>
          <a:solidFill>
            <a:schemeClr val="bg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To-Do List</a:t>
            </a:r>
            <a:endParaRPr lang="en-US" sz="1450" b="1" dirty="0">
              <a:solidFill>
                <a:schemeClr val="accent4">
                  <a:lumMod val="50000"/>
                </a:schemeClr>
              </a:solidFill>
              <a:latin typeface="Trebuchet MS" pitchFamily="34" charset="0"/>
            </a:endParaRPr>
          </a:p>
        </p:txBody>
      </p:sp>
      <p:sp>
        <p:nvSpPr>
          <p:cNvPr id="11" name="Rounded Rectangle 10"/>
          <p:cNvSpPr/>
          <p:nvPr/>
        </p:nvSpPr>
        <p:spPr>
          <a:xfrm>
            <a:off x="7591719" y="152400"/>
            <a:ext cx="151790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Contact Me</a:t>
            </a:r>
            <a:endParaRPr lang="en-US" sz="1450" b="1" dirty="0">
              <a:solidFill>
                <a:schemeClr val="accent4">
                  <a:lumMod val="50000"/>
                </a:schemeClr>
              </a:solidFill>
              <a:latin typeface="Trebuchet MS" pitchFamily="34" charset="0"/>
            </a:endParaRPr>
          </a:p>
        </p:txBody>
      </p:sp>
      <p:sp>
        <p:nvSpPr>
          <p:cNvPr id="10" name="Rounded Rectangle 9"/>
          <p:cNvSpPr/>
          <p:nvPr/>
        </p:nvSpPr>
        <p:spPr>
          <a:xfrm>
            <a:off x="43935" y="152400"/>
            <a:ext cx="1756584" cy="609600"/>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Our Roles</a:t>
            </a:r>
            <a:endParaRPr lang="en-US" sz="1450" b="1" dirty="0">
              <a:solidFill>
                <a:schemeClr val="accent4">
                  <a:lumMod val="50000"/>
                </a:schemeClr>
              </a:solidFill>
              <a:latin typeface="Trebuchet MS" pitchFamily="34" charset="0"/>
            </a:endParaRPr>
          </a:p>
        </p:txBody>
      </p:sp>
      <p:sp>
        <p:nvSpPr>
          <p:cNvPr id="12" name="Rounded Rectangle 11"/>
          <p:cNvSpPr/>
          <p:nvPr/>
        </p:nvSpPr>
        <p:spPr>
          <a:xfrm>
            <a:off x="1876719" y="152400"/>
            <a:ext cx="2209800"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Academics and Success</a:t>
            </a:r>
            <a:endParaRPr lang="en-US" sz="1450" b="1" dirty="0">
              <a:solidFill>
                <a:schemeClr val="accent4">
                  <a:lumMod val="50000"/>
                </a:schemeClr>
              </a:solidFill>
              <a:latin typeface="Trebuchet MS" pitchFamily="34" charset="0"/>
            </a:endParaRPr>
          </a:p>
        </p:txBody>
      </p:sp>
      <p:sp>
        <p:nvSpPr>
          <p:cNvPr id="14" name="Rounded Rectangle 13"/>
          <p:cNvSpPr/>
          <p:nvPr/>
        </p:nvSpPr>
        <p:spPr>
          <a:xfrm>
            <a:off x="4158735" y="152400"/>
            <a:ext cx="175658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Advising Materials</a:t>
            </a:r>
            <a:endParaRPr lang="en-US" sz="1450" b="1" dirty="0">
              <a:solidFill>
                <a:schemeClr val="accent4">
                  <a:lumMod val="50000"/>
                </a:schemeClr>
              </a:solidFill>
              <a:latin typeface="Trebuchet MS" pitchFamily="34" charset="0"/>
            </a:endParaRPr>
          </a:p>
        </p:txBody>
      </p:sp>
      <p:sp>
        <p:nvSpPr>
          <p:cNvPr id="9" name="Rectangle 8"/>
          <p:cNvSpPr/>
          <p:nvPr/>
        </p:nvSpPr>
        <p:spPr>
          <a:xfrm>
            <a:off x="-2380" y="444366"/>
            <a:ext cx="9153524" cy="6413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457200"/>
            <a:ext cx="8534400" cy="609600"/>
          </a:xfrm>
        </p:spPr>
        <p:txBody>
          <a:bodyPr>
            <a:normAutofit/>
          </a:bodyPr>
          <a:lstStyle/>
          <a:p>
            <a:pPr algn="l"/>
            <a:r>
              <a:rPr lang="en-US" sz="2800" b="1" i="1" dirty="0" smtClean="0">
                <a:solidFill>
                  <a:schemeClr val="accent4">
                    <a:lumMod val="50000"/>
                  </a:schemeClr>
                </a:solidFill>
                <a:effectLst>
                  <a:outerShdw blurRad="38100" dist="38100" dir="2700000" algn="tl">
                    <a:srgbClr val="000000">
                      <a:alpha val="43137"/>
                    </a:srgbClr>
                  </a:outerShdw>
                </a:effectLst>
                <a:latin typeface="Trebuchet MS" pitchFamily="34" charset="0"/>
              </a:rPr>
              <a:t>[Title Here]</a:t>
            </a:r>
            <a:endParaRPr lang="en-US" sz="2800" b="1" i="1" dirty="0">
              <a:solidFill>
                <a:schemeClr val="accent4">
                  <a:lumMod val="50000"/>
                </a:schemeClr>
              </a:solidFill>
              <a:effectLst>
                <a:outerShdw blurRad="38100" dist="38100" dir="2700000" algn="tl">
                  <a:srgbClr val="000000">
                    <a:alpha val="43137"/>
                  </a:srgbClr>
                </a:outerShdw>
              </a:effectLst>
              <a:latin typeface="Trebuchet MS" pitchFamily="34" charset="0"/>
            </a:endParaRPr>
          </a:p>
        </p:txBody>
      </p:sp>
      <p:sp>
        <p:nvSpPr>
          <p:cNvPr id="16" name="Content Placeholder 2"/>
          <p:cNvSpPr txBox="1">
            <a:spLocks/>
          </p:cNvSpPr>
          <p:nvPr/>
        </p:nvSpPr>
        <p:spPr>
          <a:xfrm>
            <a:off x="457200" y="1295400"/>
            <a:ext cx="8458200" cy="48307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1500"/>
              </a:spcAft>
            </a:pPr>
            <a:r>
              <a:rPr lang="en-US" sz="2600" dirty="0" smtClean="0">
                <a:solidFill>
                  <a:schemeClr val="accent4">
                    <a:lumMod val="50000"/>
                  </a:schemeClr>
                </a:solidFill>
                <a:latin typeface="Trebuchet MS" pitchFamily="34" charset="0"/>
              </a:rPr>
              <a:t>…</a:t>
            </a:r>
            <a:endParaRPr lang="en-US" sz="2600" dirty="0">
              <a:solidFill>
                <a:schemeClr val="accent4">
                  <a:lumMod val="50000"/>
                </a:schemeClr>
              </a:solidFill>
              <a:latin typeface="Trebuchet MS" pitchFamily="34" charset="0"/>
            </a:endParaRPr>
          </a:p>
        </p:txBody>
      </p:sp>
      <p:grpSp>
        <p:nvGrpSpPr>
          <p:cNvPr id="15" name="Group 14"/>
          <p:cNvGrpSpPr/>
          <p:nvPr/>
        </p:nvGrpSpPr>
        <p:grpSpPr>
          <a:xfrm>
            <a:off x="-6095" y="525780"/>
            <a:ext cx="3358896" cy="6143244"/>
            <a:chOff x="-6096" y="525780"/>
            <a:chExt cx="3261361" cy="6143244"/>
          </a:xfrm>
        </p:grpSpPr>
        <p:pic>
          <p:nvPicPr>
            <p:cNvPr id="17" name="Picture 3"/>
            <p:cNvPicPr>
              <a:picLocks noChangeAspect="1" noChangeArrowheads="1"/>
            </p:cNvPicPr>
            <p:nvPr/>
          </p:nvPicPr>
          <p:blipFill rotWithShape="1">
            <a:blip r:embed="rId3"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l="3279" r="25503"/>
            <a:stretch/>
          </p:blipFill>
          <p:spPr bwMode="auto">
            <a:xfrm>
              <a:off x="-2379" y="525780"/>
              <a:ext cx="3257644" cy="4495800"/>
            </a:xfrm>
            <a:prstGeom prst="rect">
              <a:avLst/>
            </a:prstGeom>
            <a:noFill/>
            <a:ln>
              <a:noFill/>
            </a:ln>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rotWithShape="1">
            <a:blip r:embed="rId3"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l="3279" t="26373" r="25503"/>
            <a:stretch/>
          </p:blipFill>
          <p:spPr bwMode="auto">
            <a:xfrm>
              <a:off x="-6096" y="3358896"/>
              <a:ext cx="3257644" cy="3310128"/>
            </a:xfrm>
            <a:prstGeom prst="rect">
              <a:avLst/>
            </a:prstGeom>
            <a:noFill/>
            <a:ln>
              <a:noFill/>
            </a:ln>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pic>
      </p:grpSp>
      <p:sp>
        <p:nvSpPr>
          <p:cNvPr id="3" name="TextBox 2"/>
          <p:cNvSpPr txBox="1"/>
          <p:nvPr/>
        </p:nvSpPr>
        <p:spPr>
          <a:xfrm>
            <a:off x="304800" y="986165"/>
            <a:ext cx="3048000" cy="5847755"/>
          </a:xfrm>
          <a:prstGeom prst="rect">
            <a:avLst/>
          </a:prstGeom>
          <a:noFill/>
        </p:spPr>
        <p:txBody>
          <a:bodyPr wrap="square" rtlCol="0">
            <a:spAutoFit/>
          </a:bodyPr>
          <a:lstStyle/>
          <a:p>
            <a:pPr marL="341313" indent="-341313">
              <a:buFont typeface="Wingdings" pitchFamily="2" charset="2"/>
              <a:buChar char="q"/>
            </a:pPr>
            <a:r>
              <a:rPr lang="en-US" sz="2200" dirty="0" smtClean="0">
                <a:solidFill>
                  <a:schemeClr val="accent4">
                    <a:lumMod val="50000"/>
                  </a:schemeClr>
                </a:solidFill>
                <a:latin typeface="Segoe Print" pitchFamily="2" charset="0"/>
              </a:rPr>
              <a:t>Walk Schedule</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Assessment</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b="1" dirty="0" smtClean="0">
                <a:solidFill>
                  <a:schemeClr val="accent4">
                    <a:lumMod val="50000"/>
                  </a:schemeClr>
                </a:solidFill>
                <a:latin typeface="Segoe Print" pitchFamily="2" charset="0"/>
              </a:rPr>
              <a:t>Major and Pre-Prof. Meetings</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Honor Code Tutorial and Test</a:t>
            </a:r>
          </a:p>
          <a:p>
            <a:pPr marL="341313" indent="-341313">
              <a:buFont typeface="Wingdings" pitchFamily="2" charset="2"/>
              <a:buChar char="q"/>
            </a:pPr>
            <a:endParaRPr lang="en-US" sz="2200" dirty="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Alcohol-Wise: II</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Tech Level I</a:t>
            </a:r>
          </a:p>
          <a:p>
            <a:pPr marL="342900"/>
            <a:r>
              <a:rPr lang="en-US" sz="2200" dirty="0" err="1" smtClean="0">
                <a:solidFill>
                  <a:schemeClr val="accent4">
                    <a:lumMod val="50000"/>
                  </a:schemeClr>
                </a:solidFill>
                <a:latin typeface="Segoe Print" pitchFamily="2" charset="0"/>
              </a:rPr>
              <a:t>ISST</a:t>
            </a: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Schedule Changes</a:t>
            </a:r>
          </a:p>
          <a:p>
            <a:r>
              <a:rPr lang="en-US" sz="2200" dirty="0" smtClean="0">
                <a:solidFill>
                  <a:schemeClr val="accent4">
                    <a:lumMod val="50000"/>
                  </a:schemeClr>
                </a:solidFill>
                <a:latin typeface="Segoe Print" pitchFamily="2" charset="0"/>
              </a:rPr>
              <a:t>- </a:t>
            </a:r>
            <a:r>
              <a:rPr lang="en-US" sz="1600" dirty="0" smtClean="0">
                <a:solidFill>
                  <a:schemeClr val="accent4">
                    <a:lumMod val="50000"/>
                  </a:schemeClr>
                </a:solidFill>
                <a:latin typeface="Segoe Print" pitchFamily="2" charset="0"/>
              </a:rPr>
              <a:t>Declare or Change Major</a:t>
            </a:r>
          </a:p>
        </p:txBody>
      </p:sp>
      <p:sp>
        <p:nvSpPr>
          <p:cNvPr id="19" name="TextBox 18"/>
          <p:cNvSpPr txBox="1"/>
          <p:nvPr/>
        </p:nvSpPr>
        <p:spPr>
          <a:xfrm>
            <a:off x="338328" y="1591056"/>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0" name="TextBox 19"/>
          <p:cNvSpPr txBox="1"/>
          <p:nvPr/>
        </p:nvSpPr>
        <p:spPr>
          <a:xfrm>
            <a:off x="344424" y="914400"/>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6" name="Rectangle 25"/>
          <p:cNvSpPr/>
          <p:nvPr/>
        </p:nvSpPr>
        <p:spPr>
          <a:xfrm>
            <a:off x="3340608" y="524256"/>
            <a:ext cx="5825776" cy="635203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p:cNvSpPr txBox="1"/>
          <p:nvPr/>
        </p:nvSpPr>
        <p:spPr>
          <a:xfrm>
            <a:off x="3432368" y="4114800"/>
            <a:ext cx="5750083" cy="2739211"/>
          </a:xfrm>
          <a:prstGeom prst="rect">
            <a:avLst/>
          </a:prstGeom>
          <a:noFill/>
        </p:spPr>
        <p:txBody>
          <a:bodyPr wrap="square" rtlCol="0">
            <a:spAutoFit/>
          </a:bodyPr>
          <a:lstStyle/>
          <a:p>
            <a:pPr algn="r"/>
            <a:r>
              <a:rPr lang="en-US" sz="3600" b="1" dirty="0" smtClean="0">
                <a:solidFill>
                  <a:srgbClr val="FFC000"/>
                </a:solidFill>
                <a:latin typeface="Trebuchet MS" pitchFamily="34" charset="0"/>
              </a:rPr>
              <a:t>Saturday</a:t>
            </a:r>
          </a:p>
          <a:p>
            <a:pPr algn="r"/>
            <a:r>
              <a:rPr lang="en-US" sz="3600" b="1" dirty="0" smtClean="0">
                <a:solidFill>
                  <a:srgbClr val="FFC000"/>
                </a:solidFill>
                <a:latin typeface="Trebuchet MS" pitchFamily="34" charset="0"/>
              </a:rPr>
              <a:t>August 27</a:t>
            </a:r>
          </a:p>
          <a:p>
            <a:pPr algn="r"/>
            <a:r>
              <a:rPr lang="en-US" sz="3600" b="1" dirty="0" smtClean="0">
                <a:solidFill>
                  <a:srgbClr val="FFC000"/>
                </a:solidFill>
                <a:latin typeface="Trebuchet MS" pitchFamily="34" charset="0"/>
              </a:rPr>
              <a:t>9:30 – 10:30  </a:t>
            </a:r>
          </a:p>
          <a:p>
            <a:pPr algn="r"/>
            <a:r>
              <a:rPr lang="en-US" sz="3600" b="1" i="1" dirty="0" smtClean="0">
                <a:solidFill>
                  <a:srgbClr val="FFC000"/>
                </a:solidFill>
                <a:latin typeface="Trebuchet MS" pitchFamily="34" charset="0"/>
              </a:rPr>
              <a:t>or</a:t>
            </a:r>
            <a:r>
              <a:rPr lang="en-US" sz="3600" b="1" dirty="0" smtClean="0">
                <a:solidFill>
                  <a:srgbClr val="FFC000"/>
                </a:solidFill>
                <a:latin typeface="Trebuchet MS" pitchFamily="34" charset="0"/>
              </a:rPr>
              <a:t>  11 – 12</a:t>
            </a:r>
          </a:p>
          <a:p>
            <a:pPr algn="r"/>
            <a:r>
              <a:rPr lang="en-US" sz="2800" i="1" dirty="0">
                <a:solidFill>
                  <a:schemeClr val="bg1">
                    <a:lumMod val="95000"/>
                  </a:schemeClr>
                </a:solidFill>
                <a:latin typeface="Trebuchet MS" pitchFamily="34" charset="0"/>
              </a:rPr>
              <a:t>c</a:t>
            </a:r>
            <a:r>
              <a:rPr lang="en-US" sz="2800" i="1" dirty="0" smtClean="0">
                <a:solidFill>
                  <a:schemeClr val="bg1">
                    <a:lumMod val="95000"/>
                  </a:schemeClr>
                </a:solidFill>
                <a:latin typeface="Trebuchet MS" pitchFamily="34" charset="0"/>
              </a:rPr>
              <a:t>heck </a:t>
            </a:r>
            <a:r>
              <a:rPr lang="en-US" sz="2800" i="1" dirty="0" err="1" smtClean="0">
                <a:solidFill>
                  <a:schemeClr val="bg1">
                    <a:lumMod val="95000"/>
                  </a:schemeClr>
                </a:solidFill>
                <a:latin typeface="Trebuchet MS" pitchFamily="34" charset="0"/>
              </a:rPr>
              <a:t>mappy</a:t>
            </a:r>
            <a:endParaRPr lang="en-US" sz="2800" i="1" dirty="0" smtClean="0">
              <a:solidFill>
                <a:schemeClr val="bg1">
                  <a:lumMod val="95000"/>
                </a:schemeClr>
              </a:solidFill>
              <a:latin typeface="Trebuchet MS" pitchFamily="34" charset="0"/>
            </a:endParaRPr>
          </a:p>
        </p:txBody>
      </p:sp>
      <p:sp>
        <p:nvSpPr>
          <p:cNvPr id="25" name="Rectangle 3"/>
          <p:cNvSpPr txBox="1">
            <a:spLocks noChangeArrowheads="1"/>
          </p:cNvSpPr>
          <p:nvPr/>
        </p:nvSpPr>
        <p:spPr>
          <a:xfrm>
            <a:off x="3505199" y="-990600"/>
            <a:ext cx="5604423" cy="4800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accent4">
                    <a:lumMod val="50000"/>
                  </a:schemeClr>
                </a:solidFill>
                <a:latin typeface="Trebuchet MS"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accent4">
                    <a:lumMod val="50000"/>
                  </a:schemeClr>
                </a:solidFill>
                <a:latin typeface="Trebuchet MS"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accent4">
                    <a:lumMod val="50000"/>
                  </a:schemeClr>
                </a:solidFill>
                <a:latin typeface="Trebuchet MS"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accent4">
                    <a:lumMod val="50000"/>
                  </a:schemeClr>
                </a:solidFill>
                <a:latin typeface="Trebuchet MS"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accent4">
                    <a:lumMod val="50000"/>
                  </a:schemeClr>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spcBef>
                <a:spcPts val="0"/>
              </a:spcBef>
              <a:spcAft>
                <a:spcPts val="1200"/>
              </a:spcAft>
              <a:buFont typeface="Wingdings" pitchFamily="2" charset="2"/>
              <a:buNone/>
            </a:pPr>
            <a:r>
              <a:rPr lang="en-US" sz="1600" b="1" dirty="0" smtClean="0">
                <a:solidFill>
                  <a:schemeClr val="bg1"/>
                </a:solidFill>
              </a:rPr>
              <a:t>Anthropology</a:t>
            </a:r>
          </a:p>
          <a:p>
            <a:pPr>
              <a:lnSpc>
                <a:spcPct val="80000"/>
              </a:lnSpc>
              <a:spcBef>
                <a:spcPts val="0"/>
              </a:spcBef>
              <a:spcAft>
                <a:spcPts val="1200"/>
              </a:spcAft>
              <a:buFont typeface="Wingdings" pitchFamily="2" charset="2"/>
              <a:buNone/>
            </a:pPr>
            <a:r>
              <a:rPr lang="en-US" sz="1600" b="1" dirty="0" smtClean="0">
                <a:solidFill>
                  <a:schemeClr val="bg1"/>
                </a:solidFill>
              </a:rPr>
              <a:t>Art &amp; Art History</a:t>
            </a:r>
          </a:p>
          <a:p>
            <a:pPr>
              <a:lnSpc>
                <a:spcPct val="80000"/>
              </a:lnSpc>
              <a:spcBef>
                <a:spcPts val="0"/>
              </a:spcBef>
              <a:spcAft>
                <a:spcPts val="1200"/>
              </a:spcAft>
              <a:buFont typeface="Wingdings" pitchFamily="2" charset="2"/>
              <a:buNone/>
            </a:pPr>
            <a:r>
              <a:rPr lang="en-US" sz="1600" b="1" dirty="0" smtClean="0">
                <a:solidFill>
                  <a:schemeClr val="bg1"/>
                </a:solidFill>
              </a:rPr>
              <a:t>Athletic Training</a:t>
            </a:r>
          </a:p>
          <a:p>
            <a:pPr>
              <a:lnSpc>
                <a:spcPct val="80000"/>
              </a:lnSpc>
              <a:spcBef>
                <a:spcPts val="0"/>
              </a:spcBef>
              <a:spcAft>
                <a:spcPts val="1200"/>
              </a:spcAft>
              <a:buFont typeface="Wingdings" pitchFamily="2" charset="2"/>
              <a:buNone/>
            </a:pPr>
            <a:r>
              <a:rPr lang="en-US" sz="1600" b="1" dirty="0" smtClean="0">
                <a:solidFill>
                  <a:schemeClr val="bg1"/>
                </a:solidFill>
              </a:rPr>
              <a:t>Chemistry &amp; Biochemistry</a:t>
            </a:r>
          </a:p>
          <a:p>
            <a:pPr marL="1944688" indent="-1944688">
              <a:lnSpc>
                <a:spcPct val="80000"/>
              </a:lnSpc>
              <a:spcBef>
                <a:spcPts val="0"/>
              </a:spcBef>
              <a:spcAft>
                <a:spcPts val="1200"/>
              </a:spcAft>
              <a:buFont typeface="Wingdings" pitchFamily="2" charset="2"/>
              <a:buNone/>
            </a:pPr>
            <a:r>
              <a:rPr lang="en-US" sz="1600" b="1" dirty="0" smtClean="0">
                <a:solidFill>
                  <a:schemeClr val="bg1"/>
                </a:solidFill>
              </a:rPr>
              <a:t>College of Business (Accounting, Computer Information Systems, Economics, Finance, International Business, Management, Marketing, and Quantitative Finance)</a:t>
            </a:r>
          </a:p>
          <a:p>
            <a:pPr>
              <a:lnSpc>
                <a:spcPct val="80000"/>
              </a:lnSpc>
              <a:spcBef>
                <a:spcPts val="0"/>
              </a:spcBef>
              <a:spcAft>
                <a:spcPts val="1200"/>
              </a:spcAft>
              <a:buFont typeface="Wingdings" pitchFamily="2" charset="2"/>
              <a:buNone/>
            </a:pPr>
            <a:r>
              <a:rPr lang="en-US" sz="1600" b="1" dirty="0" smtClean="0">
                <a:solidFill>
                  <a:schemeClr val="bg1"/>
                </a:solidFill>
              </a:rPr>
              <a:t>Communication Sciences &amp; Disorders</a:t>
            </a:r>
          </a:p>
          <a:p>
            <a:pPr>
              <a:lnSpc>
                <a:spcPct val="80000"/>
              </a:lnSpc>
              <a:spcBef>
                <a:spcPts val="0"/>
              </a:spcBef>
              <a:spcAft>
                <a:spcPts val="1200"/>
              </a:spcAft>
              <a:buFont typeface="Wingdings" pitchFamily="2" charset="2"/>
              <a:buNone/>
            </a:pPr>
            <a:r>
              <a:rPr lang="en-US" sz="1600" b="1" dirty="0" smtClean="0">
                <a:solidFill>
                  <a:schemeClr val="bg1"/>
                </a:solidFill>
              </a:rPr>
              <a:t>Communication Studies</a:t>
            </a:r>
          </a:p>
          <a:p>
            <a:pPr>
              <a:lnSpc>
                <a:spcPct val="80000"/>
              </a:lnSpc>
              <a:spcBef>
                <a:spcPts val="0"/>
              </a:spcBef>
              <a:spcAft>
                <a:spcPts val="1200"/>
              </a:spcAft>
              <a:buFont typeface="Wingdings" pitchFamily="2" charset="2"/>
              <a:buNone/>
            </a:pPr>
            <a:r>
              <a:rPr lang="en-US" sz="1600" b="1" dirty="0" smtClean="0">
                <a:solidFill>
                  <a:schemeClr val="bg1"/>
                </a:solidFill>
              </a:rPr>
              <a:t>Dietetics</a:t>
            </a:r>
          </a:p>
          <a:p>
            <a:pPr>
              <a:lnSpc>
                <a:spcPct val="80000"/>
              </a:lnSpc>
              <a:spcBef>
                <a:spcPts val="0"/>
              </a:spcBef>
              <a:spcAft>
                <a:spcPts val="1200"/>
              </a:spcAft>
              <a:buFont typeface="Wingdings" pitchFamily="2" charset="2"/>
              <a:buNone/>
            </a:pPr>
            <a:r>
              <a:rPr lang="en-US" sz="1600" b="1" dirty="0" smtClean="0">
                <a:solidFill>
                  <a:schemeClr val="bg1"/>
                </a:solidFill>
              </a:rPr>
              <a:t>Engineering</a:t>
            </a:r>
          </a:p>
          <a:p>
            <a:pPr>
              <a:lnSpc>
                <a:spcPct val="80000"/>
              </a:lnSpc>
              <a:spcBef>
                <a:spcPts val="0"/>
              </a:spcBef>
              <a:spcAft>
                <a:spcPts val="1200"/>
              </a:spcAft>
              <a:buFont typeface="Wingdings" pitchFamily="2" charset="2"/>
              <a:buNone/>
            </a:pPr>
            <a:r>
              <a:rPr lang="en-US" sz="1600" b="1" dirty="0" smtClean="0">
                <a:solidFill>
                  <a:schemeClr val="bg1"/>
                </a:solidFill>
              </a:rPr>
              <a:t>Geographic Science</a:t>
            </a:r>
          </a:p>
          <a:p>
            <a:pPr>
              <a:lnSpc>
                <a:spcPct val="80000"/>
              </a:lnSpc>
              <a:spcBef>
                <a:spcPts val="0"/>
              </a:spcBef>
              <a:spcAft>
                <a:spcPts val="1200"/>
              </a:spcAft>
              <a:buFont typeface="Wingdings" pitchFamily="2" charset="2"/>
              <a:buNone/>
            </a:pPr>
            <a:r>
              <a:rPr lang="en-US" sz="1600" b="1" dirty="0" smtClean="0">
                <a:solidFill>
                  <a:schemeClr val="bg1"/>
                </a:solidFill>
              </a:rPr>
              <a:t>Geology &amp; Earth Science</a:t>
            </a:r>
          </a:p>
          <a:p>
            <a:pPr>
              <a:lnSpc>
                <a:spcPct val="80000"/>
              </a:lnSpc>
              <a:spcBef>
                <a:spcPts val="0"/>
              </a:spcBef>
              <a:spcAft>
                <a:spcPts val="1200"/>
              </a:spcAft>
              <a:buFont typeface="Wingdings" pitchFamily="2" charset="2"/>
              <a:buNone/>
            </a:pPr>
            <a:r>
              <a:rPr lang="en-US" sz="1600" b="1" dirty="0" smtClean="0">
                <a:solidFill>
                  <a:schemeClr val="bg1"/>
                </a:solidFill>
              </a:rPr>
              <a:t>Health Sciences</a:t>
            </a:r>
          </a:p>
          <a:p>
            <a:pPr>
              <a:lnSpc>
                <a:spcPct val="80000"/>
              </a:lnSpc>
              <a:spcBef>
                <a:spcPts val="0"/>
              </a:spcBef>
              <a:spcAft>
                <a:spcPts val="1200"/>
              </a:spcAft>
              <a:buFont typeface="Wingdings" pitchFamily="2" charset="2"/>
              <a:buNone/>
            </a:pPr>
            <a:r>
              <a:rPr lang="en-US" sz="1600" b="1" dirty="0" smtClean="0">
                <a:solidFill>
                  <a:schemeClr val="bg1"/>
                </a:solidFill>
              </a:rPr>
              <a:t>Health Service Administration</a:t>
            </a:r>
          </a:p>
          <a:p>
            <a:pPr>
              <a:lnSpc>
                <a:spcPct val="80000"/>
              </a:lnSpc>
              <a:spcBef>
                <a:spcPts val="0"/>
              </a:spcBef>
              <a:spcAft>
                <a:spcPts val="1200"/>
              </a:spcAft>
              <a:buFont typeface="Wingdings" pitchFamily="2" charset="2"/>
              <a:buNone/>
            </a:pPr>
            <a:r>
              <a:rPr lang="en-US" sz="1600" b="1" dirty="0" smtClean="0">
                <a:solidFill>
                  <a:schemeClr val="bg1"/>
                </a:solidFill>
              </a:rPr>
              <a:t>History</a:t>
            </a:r>
          </a:p>
          <a:p>
            <a:pPr>
              <a:lnSpc>
                <a:spcPct val="80000"/>
              </a:lnSpc>
              <a:spcBef>
                <a:spcPts val="0"/>
              </a:spcBef>
              <a:spcAft>
                <a:spcPts val="1200"/>
              </a:spcAft>
              <a:buFont typeface="Wingdings" pitchFamily="2" charset="2"/>
              <a:buNone/>
            </a:pPr>
            <a:r>
              <a:rPr lang="en-US" sz="1600" b="1" dirty="0" smtClean="0">
                <a:solidFill>
                  <a:schemeClr val="bg1"/>
                </a:solidFill>
              </a:rPr>
              <a:t>Hospitality, Sport &amp; Recreation Management</a:t>
            </a:r>
          </a:p>
          <a:p>
            <a:pPr>
              <a:lnSpc>
                <a:spcPct val="80000"/>
              </a:lnSpc>
              <a:spcBef>
                <a:spcPts val="0"/>
              </a:spcBef>
              <a:spcAft>
                <a:spcPts val="1200"/>
              </a:spcAft>
              <a:buFont typeface="Wingdings" pitchFamily="2" charset="2"/>
              <a:buNone/>
            </a:pPr>
            <a:r>
              <a:rPr lang="en-US" sz="1600" b="1" dirty="0" smtClean="0">
                <a:solidFill>
                  <a:schemeClr val="bg1"/>
                </a:solidFill>
              </a:rPr>
              <a:t>Intelligence Analysis</a:t>
            </a:r>
          </a:p>
          <a:p>
            <a:pPr>
              <a:lnSpc>
                <a:spcPct val="80000"/>
              </a:lnSpc>
              <a:spcBef>
                <a:spcPts val="0"/>
              </a:spcBef>
              <a:spcAft>
                <a:spcPts val="1200"/>
              </a:spcAft>
              <a:buFont typeface="Wingdings" pitchFamily="2" charset="2"/>
              <a:buNone/>
            </a:pPr>
            <a:r>
              <a:rPr lang="en-US" sz="1600" b="1" dirty="0" smtClean="0">
                <a:solidFill>
                  <a:schemeClr val="bg1"/>
                </a:solidFill>
              </a:rPr>
              <a:t>Interdisciplinary Liberal Studies (Education)</a:t>
            </a:r>
          </a:p>
          <a:p>
            <a:pPr>
              <a:lnSpc>
                <a:spcPct val="80000"/>
              </a:lnSpc>
              <a:spcBef>
                <a:spcPts val="0"/>
              </a:spcBef>
              <a:spcAft>
                <a:spcPts val="1200"/>
              </a:spcAft>
              <a:buFont typeface="Wingdings" pitchFamily="2" charset="2"/>
              <a:buNone/>
            </a:pPr>
            <a:r>
              <a:rPr lang="en-US" sz="1600" b="1" dirty="0" smtClean="0">
                <a:solidFill>
                  <a:schemeClr val="bg1"/>
                </a:solidFill>
              </a:rPr>
              <a:t>Integrated Science &amp; Technology (</a:t>
            </a:r>
            <a:r>
              <a:rPr lang="en-US" sz="1600" b="1" dirty="0" err="1" smtClean="0">
                <a:solidFill>
                  <a:schemeClr val="bg1"/>
                </a:solidFill>
              </a:rPr>
              <a:t>ISAT</a:t>
            </a:r>
            <a:r>
              <a:rPr lang="en-US" sz="1600" b="1" dirty="0" smtClean="0">
                <a:solidFill>
                  <a:schemeClr val="bg1"/>
                </a:solidFill>
              </a:rPr>
              <a:t>)</a:t>
            </a:r>
          </a:p>
          <a:p>
            <a:pPr>
              <a:lnSpc>
                <a:spcPct val="80000"/>
              </a:lnSpc>
              <a:spcBef>
                <a:spcPts val="0"/>
              </a:spcBef>
              <a:spcAft>
                <a:spcPts val="1200"/>
              </a:spcAft>
              <a:buFont typeface="Wingdings" pitchFamily="2" charset="2"/>
              <a:buNone/>
            </a:pPr>
            <a:r>
              <a:rPr lang="en-US" sz="1600" b="1" dirty="0" smtClean="0">
                <a:solidFill>
                  <a:schemeClr val="bg1"/>
                </a:solidFill>
              </a:rPr>
              <a:t>International Affairs</a:t>
            </a:r>
          </a:p>
          <a:p>
            <a:pPr>
              <a:lnSpc>
                <a:spcPct val="80000"/>
              </a:lnSpc>
              <a:spcBef>
                <a:spcPts val="0"/>
              </a:spcBef>
              <a:spcAft>
                <a:spcPts val="1200"/>
              </a:spcAft>
              <a:buFont typeface="Wingdings" pitchFamily="2" charset="2"/>
              <a:buNone/>
            </a:pPr>
            <a:r>
              <a:rPr lang="en-US" sz="1600" b="1" dirty="0" smtClean="0">
                <a:solidFill>
                  <a:schemeClr val="bg1"/>
                </a:solidFill>
              </a:rPr>
              <a:t>Justice Studies</a:t>
            </a:r>
          </a:p>
          <a:p>
            <a:pPr>
              <a:lnSpc>
                <a:spcPct val="80000"/>
              </a:lnSpc>
              <a:spcBef>
                <a:spcPts val="0"/>
              </a:spcBef>
              <a:spcAft>
                <a:spcPts val="1200"/>
              </a:spcAft>
              <a:buFont typeface="Wingdings" pitchFamily="2" charset="2"/>
              <a:buNone/>
            </a:pPr>
            <a:r>
              <a:rPr lang="en-US" sz="1600" b="1" dirty="0" smtClean="0">
                <a:solidFill>
                  <a:schemeClr val="bg1"/>
                </a:solidFill>
              </a:rPr>
              <a:t>Mathematics and Statistics</a:t>
            </a:r>
          </a:p>
          <a:p>
            <a:pPr>
              <a:lnSpc>
                <a:spcPct val="80000"/>
              </a:lnSpc>
              <a:spcBef>
                <a:spcPts val="0"/>
              </a:spcBef>
              <a:spcAft>
                <a:spcPts val="1200"/>
              </a:spcAft>
              <a:buFont typeface="Wingdings" pitchFamily="2" charset="2"/>
              <a:buNone/>
            </a:pPr>
            <a:r>
              <a:rPr lang="en-US" sz="1600" b="1" dirty="0" smtClean="0">
                <a:solidFill>
                  <a:schemeClr val="bg1"/>
                </a:solidFill>
              </a:rPr>
              <a:t>Media Arts and Design (</a:t>
            </a:r>
            <a:r>
              <a:rPr lang="en-US" sz="1600" b="1" dirty="0" err="1" smtClean="0">
                <a:solidFill>
                  <a:schemeClr val="bg1"/>
                </a:solidFill>
              </a:rPr>
              <a:t>SMAD</a:t>
            </a:r>
            <a:r>
              <a:rPr lang="en-US" sz="1600" b="1" dirty="0" smtClean="0">
                <a:solidFill>
                  <a:schemeClr val="bg1"/>
                </a:solidFill>
              </a:rPr>
              <a:t>)</a:t>
            </a:r>
          </a:p>
          <a:p>
            <a:pPr>
              <a:lnSpc>
                <a:spcPct val="80000"/>
              </a:lnSpc>
              <a:spcBef>
                <a:spcPts val="0"/>
              </a:spcBef>
              <a:spcAft>
                <a:spcPts val="1200"/>
              </a:spcAft>
              <a:buFont typeface="Wingdings" pitchFamily="2" charset="2"/>
              <a:buNone/>
            </a:pPr>
            <a:r>
              <a:rPr lang="en-US" sz="1600" b="1" dirty="0" smtClean="0">
                <a:solidFill>
                  <a:schemeClr val="bg1"/>
                </a:solidFill>
              </a:rPr>
              <a:t>Military Science</a:t>
            </a:r>
          </a:p>
          <a:p>
            <a:pPr>
              <a:lnSpc>
                <a:spcPct val="80000"/>
              </a:lnSpc>
              <a:spcBef>
                <a:spcPts val="0"/>
              </a:spcBef>
              <a:spcAft>
                <a:spcPts val="1200"/>
              </a:spcAft>
              <a:buFont typeface="Wingdings" pitchFamily="2" charset="2"/>
              <a:buNone/>
            </a:pPr>
            <a:r>
              <a:rPr lang="en-US" sz="1600" b="1" dirty="0" smtClean="0">
                <a:solidFill>
                  <a:schemeClr val="bg1"/>
                </a:solidFill>
              </a:rPr>
              <a:t>Modern Foreign Language</a:t>
            </a:r>
          </a:p>
          <a:p>
            <a:pPr>
              <a:lnSpc>
                <a:spcPct val="80000"/>
              </a:lnSpc>
              <a:spcBef>
                <a:spcPts val="0"/>
              </a:spcBef>
              <a:spcAft>
                <a:spcPts val="1200"/>
              </a:spcAft>
              <a:buFont typeface="Wingdings" pitchFamily="2" charset="2"/>
              <a:buNone/>
            </a:pPr>
            <a:r>
              <a:rPr lang="en-US" sz="1600" b="1" dirty="0" smtClean="0">
                <a:solidFill>
                  <a:schemeClr val="bg1"/>
                </a:solidFill>
              </a:rPr>
              <a:t>Music</a:t>
            </a:r>
          </a:p>
          <a:p>
            <a:pPr>
              <a:lnSpc>
                <a:spcPct val="80000"/>
              </a:lnSpc>
              <a:spcBef>
                <a:spcPts val="0"/>
              </a:spcBef>
              <a:spcAft>
                <a:spcPts val="1200"/>
              </a:spcAft>
              <a:buFont typeface="Wingdings" pitchFamily="2" charset="2"/>
              <a:buNone/>
            </a:pPr>
            <a:r>
              <a:rPr lang="en-US" sz="1600" b="1" dirty="0" smtClean="0">
                <a:solidFill>
                  <a:schemeClr val="bg1"/>
                </a:solidFill>
              </a:rPr>
              <a:t>Nursing</a:t>
            </a:r>
          </a:p>
          <a:p>
            <a:pPr>
              <a:lnSpc>
                <a:spcPct val="80000"/>
              </a:lnSpc>
              <a:spcBef>
                <a:spcPts val="0"/>
              </a:spcBef>
              <a:spcAft>
                <a:spcPts val="1200"/>
              </a:spcAft>
              <a:buFont typeface="Wingdings" pitchFamily="2" charset="2"/>
              <a:buNone/>
            </a:pPr>
            <a:r>
              <a:rPr lang="en-US" sz="1600" b="1" dirty="0" smtClean="0">
                <a:solidFill>
                  <a:schemeClr val="bg1"/>
                </a:solidFill>
              </a:rPr>
              <a:t>Physics</a:t>
            </a:r>
          </a:p>
          <a:p>
            <a:pPr>
              <a:lnSpc>
                <a:spcPct val="80000"/>
              </a:lnSpc>
              <a:spcBef>
                <a:spcPts val="0"/>
              </a:spcBef>
              <a:spcAft>
                <a:spcPts val="1200"/>
              </a:spcAft>
              <a:buFont typeface="Wingdings" pitchFamily="2" charset="2"/>
              <a:buNone/>
            </a:pPr>
            <a:r>
              <a:rPr lang="en-US" sz="1600" b="1" dirty="0" smtClean="0">
                <a:solidFill>
                  <a:schemeClr val="bg1"/>
                </a:solidFill>
              </a:rPr>
              <a:t>Political Science</a:t>
            </a:r>
          </a:p>
          <a:p>
            <a:pPr>
              <a:lnSpc>
                <a:spcPct val="80000"/>
              </a:lnSpc>
              <a:spcBef>
                <a:spcPts val="0"/>
              </a:spcBef>
              <a:spcAft>
                <a:spcPts val="1200"/>
              </a:spcAft>
              <a:buFont typeface="Wingdings" pitchFamily="2" charset="2"/>
              <a:buNone/>
            </a:pPr>
            <a:r>
              <a:rPr lang="en-US" sz="1600" b="1" dirty="0" smtClean="0">
                <a:solidFill>
                  <a:schemeClr val="bg1"/>
                </a:solidFill>
              </a:rPr>
              <a:t>Pre-Health</a:t>
            </a:r>
          </a:p>
          <a:p>
            <a:pPr>
              <a:lnSpc>
                <a:spcPct val="80000"/>
              </a:lnSpc>
              <a:spcBef>
                <a:spcPts val="0"/>
              </a:spcBef>
              <a:spcAft>
                <a:spcPts val="1200"/>
              </a:spcAft>
              <a:buFont typeface="Wingdings" pitchFamily="2" charset="2"/>
              <a:buNone/>
            </a:pPr>
            <a:r>
              <a:rPr lang="en-US" sz="1600" b="1" dirty="0" smtClean="0">
                <a:solidFill>
                  <a:schemeClr val="bg1"/>
                </a:solidFill>
              </a:rPr>
              <a:t>Psychology</a:t>
            </a:r>
          </a:p>
          <a:p>
            <a:pPr>
              <a:lnSpc>
                <a:spcPct val="80000"/>
              </a:lnSpc>
              <a:spcBef>
                <a:spcPts val="0"/>
              </a:spcBef>
              <a:spcAft>
                <a:spcPts val="1200"/>
              </a:spcAft>
              <a:buFont typeface="Wingdings" pitchFamily="2" charset="2"/>
              <a:buNone/>
            </a:pPr>
            <a:r>
              <a:rPr lang="en-US" sz="1600" b="1" dirty="0" smtClean="0">
                <a:solidFill>
                  <a:schemeClr val="bg1"/>
                </a:solidFill>
              </a:rPr>
              <a:t>Public Policy &amp; Administration</a:t>
            </a:r>
          </a:p>
          <a:p>
            <a:pPr>
              <a:lnSpc>
                <a:spcPct val="80000"/>
              </a:lnSpc>
              <a:spcBef>
                <a:spcPts val="0"/>
              </a:spcBef>
              <a:spcAft>
                <a:spcPts val="1200"/>
              </a:spcAft>
              <a:buFont typeface="Wingdings" pitchFamily="2" charset="2"/>
              <a:buNone/>
            </a:pPr>
            <a:r>
              <a:rPr lang="en-US" sz="1600" b="1" dirty="0" smtClean="0">
                <a:solidFill>
                  <a:schemeClr val="bg1"/>
                </a:solidFill>
              </a:rPr>
              <a:t>Social Work</a:t>
            </a:r>
          </a:p>
          <a:p>
            <a:pPr>
              <a:lnSpc>
                <a:spcPct val="80000"/>
              </a:lnSpc>
              <a:spcBef>
                <a:spcPts val="0"/>
              </a:spcBef>
              <a:spcAft>
                <a:spcPts val="1200"/>
              </a:spcAft>
              <a:buFont typeface="Wingdings" pitchFamily="2" charset="2"/>
              <a:buNone/>
            </a:pPr>
            <a:r>
              <a:rPr lang="en-US" sz="1600" b="1" dirty="0" smtClean="0">
                <a:solidFill>
                  <a:schemeClr val="bg1"/>
                </a:solidFill>
              </a:rPr>
              <a:t>Theatre and Dance</a:t>
            </a:r>
          </a:p>
        </p:txBody>
      </p:sp>
      <p:cxnSp>
        <p:nvCxnSpPr>
          <p:cNvPr id="23" name="Straight Connector 22"/>
          <p:cNvCxnSpPr/>
          <p:nvPr/>
        </p:nvCxnSpPr>
        <p:spPr>
          <a:xfrm rot="5400000">
            <a:off x="3086100" y="800100"/>
            <a:ext cx="6324600" cy="5791200"/>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16200000" flipV="1">
            <a:off x="3086100" y="800100"/>
            <a:ext cx="6324600" cy="5791200"/>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7315200" y="2895600"/>
            <a:ext cx="1676400" cy="369332"/>
          </a:xfrm>
          <a:prstGeom prst="rect">
            <a:avLst/>
          </a:prstGeom>
          <a:noFill/>
        </p:spPr>
        <p:txBody>
          <a:bodyPr wrap="square" rtlCol="0">
            <a:spAutoFit/>
          </a:bodyPr>
          <a:lstStyle/>
          <a:p>
            <a:r>
              <a:rPr lang="en-US" dirty="0" smtClean="0">
                <a:solidFill>
                  <a:srgbClr val="FF0000"/>
                </a:solidFill>
              </a:rPr>
              <a:t>NO CS Meetings</a:t>
            </a:r>
            <a:endParaRPr lang="en-US" dirty="0">
              <a:solidFill>
                <a:srgbClr val="FF0000"/>
              </a:solidFill>
            </a:endParaRPr>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2605700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3">
                                            <p:txEl>
                                              <p:pRg st="6" end="6"/>
                                            </p:txEl>
                                          </p:spTgt>
                                        </p:tgtEl>
                                        <p:attrNameLst>
                                          <p:attrName>style.opacity</p:attrName>
                                        </p:attrNameLst>
                                      </p:cBhvr>
                                      <p:to>
                                        <p:strVal val="0.5"/>
                                      </p:to>
                                    </p:set>
                                    <p:animEffect filter="image" prLst="opacity: 0.5">
                                      <p:cBhvr rctx="IE">
                                        <p:cTn id="7" dur="indefinite"/>
                                        <p:tgtEl>
                                          <p:spTgt spid="3">
                                            <p:txEl>
                                              <p:pRg st="6" end="6"/>
                                            </p:txEl>
                                          </p:spTgt>
                                        </p:tgtEl>
                                      </p:cBhvr>
                                    </p:animEffect>
                                  </p:childTnLst>
                                </p:cTn>
                              </p:par>
                              <p:par>
                                <p:cTn id="8" presetID="9" presetClass="emph" presetSubtype="0" nodeType="withEffect">
                                  <p:stCondLst>
                                    <p:cond delay="0"/>
                                  </p:stCondLst>
                                  <p:childTnLst>
                                    <p:set>
                                      <p:cBhvr rctx="PPT">
                                        <p:cTn id="9" dur="indefinite"/>
                                        <p:tgtEl>
                                          <p:spTgt spid="3">
                                            <p:txEl>
                                              <p:pRg st="8" end="8"/>
                                            </p:txEl>
                                          </p:spTgt>
                                        </p:tgtEl>
                                        <p:attrNameLst>
                                          <p:attrName>style.opacity</p:attrName>
                                        </p:attrNameLst>
                                      </p:cBhvr>
                                      <p:to>
                                        <p:strVal val="0.5"/>
                                      </p:to>
                                    </p:set>
                                    <p:animEffect filter="image" prLst="opacity: 0.5">
                                      <p:cBhvr rctx="IE">
                                        <p:cTn id="10" dur="indefinite"/>
                                        <p:tgtEl>
                                          <p:spTgt spid="3">
                                            <p:txEl>
                                              <p:pRg st="8" end="8"/>
                                            </p:txEl>
                                          </p:spTgt>
                                        </p:tgtEl>
                                      </p:cBhvr>
                                    </p:animEffect>
                                  </p:childTnLst>
                                </p:cTn>
                              </p:par>
                              <p:par>
                                <p:cTn id="11" presetID="9" presetClass="emph" presetSubtype="0" nodeType="withEffect">
                                  <p:stCondLst>
                                    <p:cond delay="0"/>
                                  </p:stCondLst>
                                  <p:childTnLst>
                                    <p:set>
                                      <p:cBhvr rctx="PPT">
                                        <p:cTn id="12" dur="indefinite"/>
                                        <p:tgtEl>
                                          <p:spTgt spid="3">
                                            <p:txEl>
                                              <p:pRg st="10" end="10"/>
                                            </p:txEl>
                                          </p:spTgt>
                                        </p:tgtEl>
                                        <p:attrNameLst>
                                          <p:attrName>style.opacity</p:attrName>
                                        </p:attrNameLst>
                                      </p:cBhvr>
                                      <p:to>
                                        <p:strVal val="0.5"/>
                                      </p:to>
                                    </p:set>
                                    <p:animEffect filter="image" prLst="opacity: 0.5">
                                      <p:cBhvr rctx="IE">
                                        <p:cTn id="13" dur="indefinite"/>
                                        <p:tgtEl>
                                          <p:spTgt spid="3">
                                            <p:txEl>
                                              <p:pRg st="10" end="10"/>
                                            </p:txEl>
                                          </p:spTgt>
                                        </p:tgtEl>
                                      </p:cBhvr>
                                    </p:animEffect>
                                  </p:childTnLst>
                                </p:cTn>
                              </p:par>
                              <p:par>
                                <p:cTn id="14" presetID="9" presetClass="emph" presetSubtype="0" nodeType="withEffect">
                                  <p:stCondLst>
                                    <p:cond delay="0"/>
                                  </p:stCondLst>
                                  <p:childTnLst>
                                    <p:set>
                                      <p:cBhvr rctx="PPT">
                                        <p:cTn id="15" dur="indefinite"/>
                                        <p:tgtEl>
                                          <p:spTgt spid="3">
                                            <p:txEl>
                                              <p:pRg st="11" end="11"/>
                                            </p:txEl>
                                          </p:spTgt>
                                        </p:tgtEl>
                                        <p:attrNameLst>
                                          <p:attrName>style.opacity</p:attrName>
                                        </p:attrNameLst>
                                      </p:cBhvr>
                                      <p:to>
                                        <p:strVal val="0.5"/>
                                      </p:to>
                                    </p:set>
                                    <p:animEffect filter="image" prLst="opacity: 0.5">
                                      <p:cBhvr rctx="IE">
                                        <p:cTn id="16" dur="indefinite"/>
                                        <p:tgtEl>
                                          <p:spTgt spid="3">
                                            <p:txEl>
                                              <p:pRg st="11" end="11"/>
                                            </p:txEl>
                                          </p:spTgt>
                                        </p:tgtEl>
                                      </p:cBhvr>
                                    </p:animEffect>
                                  </p:childTnLst>
                                </p:cTn>
                              </p:par>
                              <p:par>
                                <p:cTn id="17" presetID="9" presetClass="emph" presetSubtype="0" nodeType="withEffect">
                                  <p:stCondLst>
                                    <p:cond delay="0"/>
                                  </p:stCondLst>
                                  <p:childTnLst>
                                    <p:set>
                                      <p:cBhvr rctx="PPT">
                                        <p:cTn id="18" dur="indefinite"/>
                                        <p:tgtEl>
                                          <p:spTgt spid="3">
                                            <p:txEl>
                                              <p:pRg st="13" end="13"/>
                                            </p:txEl>
                                          </p:spTgt>
                                        </p:tgtEl>
                                        <p:attrNameLst>
                                          <p:attrName>style.opacity</p:attrName>
                                        </p:attrNameLst>
                                      </p:cBhvr>
                                      <p:to>
                                        <p:strVal val="0.5"/>
                                      </p:to>
                                    </p:set>
                                    <p:animEffect filter="image" prLst="opacity: 0.5">
                                      <p:cBhvr rctx="IE">
                                        <p:cTn id="19" dur="indefinite"/>
                                        <p:tgtEl>
                                          <p:spTgt spid="3">
                                            <p:txEl>
                                              <p:pRg st="13" end="13"/>
                                            </p:txEl>
                                          </p:spTgt>
                                        </p:tgtEl>
                                      </p:cBhvr>
                                    </p:animEffect>
                                  </p:childTnLst>
                                </p:cTn>
                              </p:par>
                              <p:par>
                                <p:cTn id="20" presetID="9" presetClass="emph" presetSubtype="0" nodeType="withEffect">
                                  <p:stCondLst>
                                    <p:cond delay="0"/>
                                  </p:stCondLst>
                                  <p:childTnLst>
                                    <p:set>
                                      <p:cBhvr rctx="PPT">
                                        <p:cTn id="21" dur="indefinite"/>
                                        <p:tgtEl>
                                          <p:spTgt spid="3">
                                            <p:txEl>
                                              <p:pRg st="14" end="14"/>
                                            </p:txEl>
                                          </p:spTgt>
                                        </p:tgtEl>
                                        <p:attrNameLst>
                                          <p:attrName>style.opacity</p:attrName>
                                        </p:attrNameLst>
                                      </p:cBhvr>
                                      <p:to>
                                        <p:strVal val="0.5"/>
                                      </p:to>
                                    </p:set>
                                    <p:animEffect filter="image" prLst="opacity: 0.5">
                                      <p:cBhvr rctx="IE">
                                        <p:cTn id="22" dur="indefinite"/>
                                        <p:tgtEl>
                                          <p:spTgt spid="3">
                                            <p:txEl>
                                              <p:pRg st="14" end="14"/>
                                            </p:txEl>
                                          </p:spTgt>
                                        </p:tgtEl>
                                      </p:cBhvr>
                                    </p:animEffect>
                                  </p:childTnLst>
                                </p:cTn>
                              </p:par>
                              <p:par>
                                <p:cTn id="23" presetID="28" presetClass="entr" presetSubtype="0" fill="hold" grpId="0" nodeType="withEffect">
                                  <p:stCondLst>
                                    <p:cond delay="0"/>
                                  </p:stCondLst>
                                  <p:childTnLst>
                                    <p:set>
                                      <p:cBhvr>
                                        <p:cTn id="24" dur="1" fill="hold">
                                          <p:stCondLst>
                                            <p:cond delay="0"/>
                                          </p:stCondLst>
                                        </p:cTn>
                                        <p:tgtEl>
                                          <p:spTgt spid="25">
                                            <p:txEl>
                                              <p:pRg st="0" end="0"/>
                                            </p:txEl>
                                          </p:spTgt>
                                        </p:tgtEl>
                                        <p:attrNameLst>
                                          <p:attrName>style.visibility</p:attrName>
                                        </p:attrNameLst>
                                      </p:cBhvr>
                                      <p:to>
                                        <p:strVal val="visible"/>
                                      </p:to>
                                    </p:set>
                                    <p:anim calcmode="lin" valueType="num">
                                      <p:cBhvr>
                                        <p:cTn id="25" dur="15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26" dur="15000" fill="hold"/>
                                        <p:tgtEl>
                                          <p:spTgt spid="25">
                                            <p:txEl>
                                              <p:pRg st="0" end="0"/>
                                            </p:txEl>
                                          </p:spTgt>
                                        </p:tgtEl>
                                        <p:attrNameLst>
                                          <p:attrName>ppt_y</p:attrName>
                                        </p:attrNameLst>
                                      </p:cBhvr>
                                      <p:tavLst>
                                        <p:tav tm="0">
                                          <p:val>
                                            <p:strVal val="#ppt_y+1"/>
                                          </p:val>
                                        </p:tav>
                                        <p:tav tm="100000">
                                          <p:val>
                                            <p:strVal val="#ppt_y-1"/>
                                          </p:val>
                                        </p:tav>
                                      </p:tavLst>
                                    </p:anim>
                                  </p:childTnLst>
                                </p:cTn>
                              </p:par>
                              <p:par>
                                <p:cTn id="27" presetID="28" presetClass="entr" presetSubtype="0" fill="hold" grpId="0" nodeType="withEffect">
                                  <p:stCondLst>
                                    <p:cond delay="0"/>
                                  </p:stCondLst>
                                  <p:childTnLst>
                                    <p:set>
                                      <p:cBhvr>
                                        <p:cTn id="28" dur="1" fill="hold">
                                          <p:stCondLst>
                                            <p:cond delay="0"/>
                                          </p:stCondLst>
                                        </p:cTn>
                                        <p:tgtEl>
                                          <p:spTgt spid="25">
                                            <p:txEl>
                                              <p:pRg st="1" end="1"/>
                                            </p:txEl>
                                          </p:spTgt>
                                        </p:tgtEl>
                                        <p:attrNameLst>
                                          <p:attrName>style.visibility</p:attrName>
                                        </p:attrNameLst>
                                      </p:cBhvr>
                                      <p:to>
                                        <p:strVal val="visible"/>
                                      </p:to>
                                    </p:set>
                                    <p:anim calcmode="lin" valueType="num">
                                      <p:cBhvr>
                                        <p:cTn id="29" dur="15000" fill="hold"/>
                                        <p:tgtEl>
                                          <p:spTgt spid="25">
                                            <p:txEl>
                                              <p:pRg st="1" end="1"/>
                                            </p:txEl>
                                          </p:spTgt>
                                        </p:tgtEl>
                                        <p:attrNameLst>
                                          <p:attrName>ppt_x</p:attrName>
                                        </p:attrNameLst>
                                      </p:cBhvr>
                                      <p:tavLst>
                                        <p:tav tm="0">
                                          <p:val>
                                            <p:strVal val="#ppt_x"/>
                                          </p:val>
                                        </p:tav>
                                        <p:tav tm="100000">
                                          <p:val>
                                            <p:strVal val="#ppt_x"/>
                                          </p:val>
                                        </p:tav>
                                      </p:tavLst>
                                    </p:anim>
                                    <p:anim calcmode="lin" valueType="num">
                                      <p:cBhvr>
                                        <p:cTn id="30" dur="15000" fill="hold"/>
                                        <p:tgtEl>
                                          <p:spTgt spid="25">
                                            <p:txEl>
                                              <p:pRg st="1" end="1"/>
                                            </p:txEl>
                                          </p:spTgt>
                                        </p:tgtEl>
                                        <p:attrNameLst>
                                          <p:attrName>ppt_y</p:attrName>
                                        </p:attrNameLst>
                                      </p:cBhvr>
                                      <p:tavLst>
                                        <p:tav tm="0">
                                          <p:val>
                                            <p:strVal val="#ppt_y+1"/>
                                          </p:val>
                                        </p:tav>
                                        <p:tav tm="100000">
                                          <p:val>
                                            <p:strVal val="#ppt_y-1"/>
                                          </p:val>
                                        </p:tav>
                                      </p:tavLst>
                                    </p:anim>
                                  </p:childTnLst>
                                </p:cTn>
                              </p:par>
                              <p:par>
                                <p:cTn id="31" presetID="28" presetClass="entr" presetSubtype="0" fill="hold" grpId="0" nodeType="withEffect">
                                  <p:stCondLst>
                                    <p:cond delay="0"/>
                                  </p:stCondLst>
                                  <p:childTnLst>
                                    <p:set>
                                      <p:cBhvr>
                                        <p:cTn id="32" dur="1" fill="hold">
                                          <p:stCondLst>
                                            <p:cond delay="0"/>
                                          </p:stCondLst>
                                        </p:cTn>
                                        <p:tgtEl>
                                          <p:spTgt spid="25">
                                            <p:txEl>
                                              <p:pRg st="2" end="2"/>
                                            </p:txEl>
                                          </p:spTgt>
                                        </p:tgtEl>
                                        <p:attrNameLst>
                                          <p:attrName>style.visibility</p:attrName>
                                        </p:attrNameLst>
                                      </p:cBhvr>
                                      <p:to>
                                        <p:strVal val="visible"/>
                                      </p:to>
                                    </p:set>
                                    <p:anim calcmode="lin" valueType="num">
                                      <p:cBhvr>
                                        <p:cTn id="33" dur="15000" fill="hold"/>
                                        <p:tgtEl>
                                          <p:spTgt spid="25">
                                            <p:txEl>
                                              <p:pRg st="2" end="2"/>
                                            </p:txEl>
                                          </p:spTgt>
                                        </p:tgtEl>
                                        <p:attrNameLst>
                                          <p:attrName>ppt_x</p:attrName>
                                        </p:attrNameLst>
                                      </p:cBhvr>
                                      <p:tavLst>
                                        <p:tav tm="0">
                                          <p:val>
                                            <p:strVal val="#ppt_x"/>
                                          </p:val>
                                        </p:tav>
                                        <p:tav tm="100000">
                                          <p:val>
                                            <p:strVal val="#ppt_x"/>
                                          </p:val>
                                        </p:tav>
                                      </p:tavLst>
                                    </p:anim>
                                    <p:anim calcmode="lin" valueType="num">
                                      <p:cBhvr>
                                        <p:cTn id="34" dur="15000" fill="hold"/>
                                        <p:tgtEl>
                                          <p:spTgt spid="25">
                                            <p:txEl>
                                              <p:pRg st="2" end="2"/>
                                            </p:txEl>
                                          </p:spTgt>
                                        </p:tgtEl>
                                        <p:attrNameLst>
                                          <p:attrName>ppt_y</p:attrName>
                                        </p:attrNameLst>
                                      </p:cBhvr>
                                      <p:tavLst>
                                        <p:tav tm="0">
                                          <p:val>
                                            <p:strVal val="#ppt_y+1"/>
                                          </p:val>
                                        </p:tav>
                                        <p:tav tm="100000">
                                          <p:val>
                                            <p:strVal val="#ppt_y-1"/>
                                          </p:val>
                                        </p:tav>
                                      </p:tavLst>
                                    </p:anim>
                                  </p:childTnLst>
                                </p:cTn>
                              </p:par>
                              <p:par>
                                <p:cTn id="35" presetID="28" presetClass="entr" presetSubtype="0" fill="hold" grpId="0" nodeType="withEffect">
                                  <p:stCondLst>
                                    <p:cond delay="0"/>
                                  </p:stCondLst>
                                  <p:childTnLst>
                                    <p:set>
                                      <p:cBhvr>
                                        <p:cTn id="36" dur="1" fill="hold">
                                          <p:stCondLst>
                                            <p:cond delay="0"/>
                                          </p:stCondLst>
                                        </p:cTn>
                                        <p:tgtEl>
                                          <p:spTgt spid="25">
                                            <p:txEl>
                                              <p:pRg st="3" end="3"/>
                                            </p:txEl>
                                          </p:spTgt>
                                        </p:tgtEl>
                                        <p:attrNameLst>
                                          <p:attrName>style.visibility</p:attrName>
                                        </p:attrNameLst>
                                      </p:cBhvr>
                                      <p:to>
                                        <p:strVal val="visible"/>
                                      </p:to>
                                    </p:set>
                                    <p:anim calcmode="lin" valueType="num">
                                      <p:cBhvr>
                                        <p:cTn id="37" dur="15000" fill="hold"/>
                                        <p:tgtEl>
                                          <p:spTgt spid="25">
                                            <p:txEl>
                                              <p:pRg st="3" end="3"/>
                                            </p:txEl>
                                          </p:spTgt>
                                        </p:tgtEl>
                                        <p:attrNameLst>
                                          <p:attrName>ppt_x</p:attrName>
                                        </p:attrNameLst>
                                      </p:cBhvr>
                                      <p:tavLst>
                                        <p:tav tm="0">
                                          <p:val>
                                            <p:strVal val="#ppt_x"/>
                                          </p:val>
                                        </p:tav>
                                        <p:tav tm="100000">
                                          <p:val>
                                            <p:strVal val="#ppt_x"/>
                                          </p:val>
                                        </p:tav>
                                      </p:tavLst>
                                    </p:anim>
                                    <p:anim calcmode="lin" valueType="num">
                                      <p:cBhvr>
                                        <p:cTn id="38" dur="15000" fill="hold"/>
                                        <p:tgtEl>
                                          <p:spTgt spid="25">
                                            <p:txEl>
                                              <p:pRg st="3" end="3"/>
                                            </p:txEl>
                                          </p:spTgt>
                                        </p:tgtEl>
                                        <p:attrNameLst>
                                          <p:attrName>ppt_y</p:attrName>
                                        </p:attrNameLst>
                                      </p:cBhvr>
                                      <p:tavLst>
                                        <p:tav tm="0">
                                          <p:val>
                                            <p:strVal val="#ppt_y+1"/>
                                          </p:val>
                                        </p:tav>
                                        <p:tav tm="100000">
                                          <p:val>
                                            <p:strVal val="#ppt_y-1"/>
                                          </p:val>
                                        </p:tav>
                                      </p:tavLst>
                                    </p:anim>
                                  </p:childTnLst>
                                </p:cTn>
                              </p:par>
                              <p:par>
                                <p:cTn id="39" presetID="28" presetClass="entr" presetSubtype="0" fill="hold" grpId="0" nodeType="withEffect">
                                  <p:stCondLst>
                                    <p:cond delay="0"/>
                                  </p:stCondLst>
                                  <p:childTnLst>
                                    <p:set>
                                      <p:cBhvr>
                                        <p:cTn id="40" dur="1" fill="hold">
                                          <p:stCondLst>
                                            <p:cond delay="0"/>
                                          </p:stCondLst>
                                        </p:cTn>
                                        <p:tgtEl>
                                          <p:spTgt spid="25">
                                            <p:txEl>
                                              <p:pRg st="4" end="4"/>
                                            </p:txEl>
                                          </p:spTgt>
                                        </p:tgtEl>
                                        <p:attrNameLst>
                                          <p:attrName>style.visibility</p:attrName>
                                        </p:attrNameLst>
                                      </p:cBhvr>
                                      <p:to>
                                        <p:strVal val="visible"/>
                                      </p:to>
                                    </p:set>
                                    <p:anim calcmode="lin" valueType="num">
                                      <p:cBhvr>
                                        <p:cTn id="41" dur="15000" fill="hold"/>
                                        <p:tgtEl>
                                          <p:spTgt spid="25">
                                            <p:txEl>
                                              <p:pRg st="4" end="4"/>
                                            </p:txEl>
                                          </p:spTgt>
                                        </p:tgtEl>
                                        <p:attrNameLst>
                                          <p:attrName>ppt_x</p:attrName>
                                        </p:attrNameLst>
                                      </p:cBhvr>
                                      <p:tavLst>
                                        <p:tav tm="0">
                                          <p:val>
                                            <p:strVal val="#ppt_x"/>
                                          </p:val>
                                        </p:tav>
                                        <p:tav tm="100000">
                                          <p:val>
                                            <p:strVal val="#ppt_x"/>
                                          </p:val>
                                        </p:tav>
                                      </p:tavLst>
                                    </p:anim>
                                    <p:anim calcmode="lin" valueType="num">
                                      <p:cBhvr>
                                        <p:cTn id="42" dur="15000" fill="hold"/>
                                        <p:tgtEl>
                                          <p:spTgt spid="25">
                                            <p:txEl>
                                              <p:pRg st="4" end="4"/>
                                            </p:txEl>
                                          </p:spTgt>
                                        </p:tgtEl>
                                        <p:attrNameLst>
                                          <p:attrName>ppt_y</p:attrName>
                                        </p:attrNameLst>
                                      </p:cBhvr>
                                      <p:tavLst>
                                        <p:tav tm="0">
                                          <p:val>
                                            <p:strVal val="#ppt_y+1"/>
                                          </p:val>
                                        </p:tav>
                                        <p:tav tm="100000">
                                          <p:val>
                                            <p:strVal val="#ppt_y-1"/>
                                          </p:val>
                                        </p:tav>
                                      </p:tavLst>
                                    </p:anim>
                                  </p:childTnLst>
                                </p:cTn>
                              </p:par>
                              <p:par>
                                <p:cTn id="43" presetID="28" presetClass="entr" presetSubtype="0" fill="hold" grpId="0" nodeType="withEffect">
                                  <p:stCondLst>
                                    <p:cond delay="0"/>
                                  </p:stCondLst>
                                  <p:childTnLst>
                                    <p:set>
                                      <p:cBhvr>
                                        <p:cTn id="44" dur="1" fill="hold">
                                          <p:stCondLst>
                                            <p:cond delay="0"/>
                                          </p:stCondLst>
                                        </p:cTn>
                                        <p:tgtEl>
                                          <p:spTgt spid="25">
                                            <p:txEl>
                                              <p:pRg st="5" end="5"/>
                                            </p:txEl>
                                          </p:spTgt>
                                        </p:tgtEl>
                                        <p:attrNameLst>
                                          <p:attrName>style.visibility</p:attrName>
                                        </p:attrNameLst>
                                      </p:cBhvr>
                                      <p:to>
                                        <p:strVal val="visible"/>
                                      </p:to>
                                    </p:set>
                                    <p:anim calcmode="lin" valueType="num">
                                      <p:cBhvr>
                                        <p:cTn id="45" dur="15000" fill="hold"/>
                                        <p:tgtEl>
                                          <p:spTgt spid="25">
                                            <p:txEl>
                                              <p:pRg st="5" end="5"/>
                                            </p:txEl>
                                          </p:spTgt>
                                        </p:tgtEl>
                                        <p:attrNameLst>
                                          <p:attrName>ppt_x</p:attrName>
                                        </p:attrNameLst>
                                      </p:cBhvr>
                                      <p:tavLst>
                                        <p:tav tm="0">
                                          <p:val>
                                            <p:strVal val="#ppt_x"/>
                                          </p:val>
                                        </p:tav>
                                        <p:tav tm="100000">
                                          <p:val>
                                            <p:strVal val="#ppt_x"/>
                                          </p:val>
                                        </p:tav>
                                      </p:tavLst>
                                    </p:anim>
                                    <p:anim calcmode="lin" valueType="num">
                                      <p:cBhvr>
                                        <p:cTn id="46" dur="15000" fill="hold"/>
                                        <p:tgtEl>
                                          <p:spTgt spid="25">
                                            <p:txEl>
                                              <p:pRg st="5" end="5"/>
                                            </p:txEl>
                                          </p:spTgt>
                                        </p:tgtEl>
                                        <p:attrNameLst>
                                          <p:attrName>ppt_y</p:attrName>
                                        </p:attrNameLst>
                                      </p:cBhvr>
                                      <p:tavLst>
                                        <p:tav tm="0">
                                          <p:val>
                                            <p:strVal val="#ppt_y+1"/>
                                          </p:val>
                                        </p:tav>
                                        <p:tav tm="100000">
                                          <p:val>
                                            <p:strVal val="#ppt_y-1"/>
                                          </p:val>
                                        </p:tav>
                                      </p:tavLst>
                                    </p:anim>
                                  </p:childTnLst>
                                </p:cTn>
                              </p:par>
                              <p:par>
                                <p:cTn id="47" presetID="28" presetClass="entr" presetSubtype="0" fill="hold" grpId="0" nodeType="withEffect">
                                  <p:stCondLst>
                                    <p:cond delay="0"/>
                                  </p:stCondLst>
                                  <p:childTnLst>
                                    <p:set>
                                      <p:cBhvr>
                                        <p:cTn id="48" dur="1" fill="hold">
                                          <p:stCondLst>
                                            <p:cond delay="0"/>
                                          </p:stCondLst>
                                        </p:cTn>
                                        <p:tgtEl>
                                          <p:spTgt spid="25">
                                            <p:txEl>
                                              <p:pRg st="6" end="6"/>
                                            </p:txEl>
                                          </p:spTgt>
                                        </p:tgtEl>
                                        <p:attrNameLst>
                                          <p:attrName>style.visibility</p:attrName>
                                        </p:attrNameLst>
                                      </p:cBhvr>
                                      <p:to>
                                        <p:strVal val="visible"/>
                                      </p:to>
                                    </p:set>
                                    <p:anim calcmode="lin" valueType="num">
                                      <p:cBhvr>
                                        <p:cTn id="49" dur="15000" fill="hold"/>
                                        <p:tgtEl>
                                          <p:spTgt spid="25">
                                            <p:txEl>
                                              <p:pRg st="6" end="6"/>
                                            </p:txEl>
                                          </p:spTgt>
                                        </p:tgtEl>
                                        <p:attrNameLst>
                                          <p:attrName>ppt_x</p:attrName>
                                        </p:attrNameLst>
                                      </p:cBhvr>
                                      <p:tavLst>
                                        <p:tav tm="0">
                                          <p:val>
                                            <p:strVal val="#ppt_x"/>
                                          </p:val>
                                        </p:tav>
                                        <p:tav tm="100000">
                                          <p:val>
                                            <p:strVal val="#ppt_x"/>
                                          </p:val>
                                        </p:tav>
                                      </p:tavLst>
                                    </p:anim>
                                    <p:anim calcmode="lin" valueType="num">
                                      <p:cBhvr>
                                        <p:cTn id="50" dur="15000" fill="hold"/>
                                        <p:tgtEl>
                                          <p:spTgt spid="25">
                                            <p:txEl>
                                              <p:pRg st="6" end="6"/>
                                            </p:txEl>
                                          </p:spTgt>
                                        </p:tgtEl>
                                        <p:attrNameLst>
                                          <p:attrName>ppt_y</p:attrName>
                                        </p:attrNameLst>
                                      </p:cBhvr>
                                      <p:tavLst>
                                        <p:tav tm="0">
                                          <p:val>
                                            <p:strVal val="#ppt_y+1"/>
                                          </p:val>
                                        </p:tav>
                                        <p:tav tm="100000">
                                          <p:val>
                                            <p:strVal val="#ppt_y-1"/>
                                          </p:val>
                                        </p:tav>
                                      </p:tavLst>
                                    </p:anim>
                                  </p:childTnLst>
                                </p:cTn>
                              </p:par>
                              <p:par>
                                <p:cTn id="51" presetID="28" presetClass="entr" presetSubtype="0" fill="hold" grpId="0" nodeType="withEffect">
                                  <p:stCondLst>
                                    <p:cond delay="0"/>
                                  </p:stCondLst>
                                  <p:childTnLst>
                                    <p:set>
                                      <p:cBhvr>
                                        <p:cTn id="52" dur="1" fill="hold">
                                          <p:stCondLst>
                                            <p:cond delay="0"/>
                                          </p:stCondLst>
                                        </p:cTn>
                                        <p:tgtEl>
                                          <p:spTgt spid="25">
                                            <p:txEl>
                                              <p:pRg st="7" end="7"/>
                                            </p:txEl>
                                          </p:spTgt>
                                        </p:tgtEl>
                                        <p:attrNameLst>
                                          <p:attrName>style.visibility</p:attrName>
                                        </p:attrNameLst>
                                      </p:cBhvr>
                                      <p:to>
                                        <p:strVal val="visible"/>
                                      </p:to>
                                    </p:set>
                                    <p:anim calcmode="lin" valueType="num">
                                      <p:cBhvr>
                                        <p:cTn id="53" dur="15000" fill="hold"/>
                                        <p:tgtEl>
                                          <p:spTgt spid="25">
                                            <p:txEl>
                                              <p:pRg st="7" end="7"/>
                                            </p:txEl>
                                          </p:spTgt>
                                        </p:tgtEl>
                                        <p:attrNameLst>
                                          <p:attrName>ppt_x</p:attrName>
                                        </p:attrNameLst>
                                      </p:cBhvr>
                                      <p:tavLst>
                                        <p:tav tm="0">
                                          <p:val>
                                            <p:strVal val="#ppt_x"/>
                                          </p:val>
                                        </p:tav>
                                        <p:tav tm="100000">
                                          <p:val>
                                            <p:strVal val="#ppt_x"/>
                                          </p:val>
                                        </p:tav>
                                      </p:tavLst>
                                    </p:anim>
                                    <p:anim calcmode="lin" valueType="num">
                                      <p:cBhvr>
                                        <p:cTn id="54" dur="15000" fill="hold"/>
                                        <p:tgtEl>
                                          <p:spTgt spid="25">
                                            <p:txEl>
                                              <p:pRg st="7" end="7"/>
                                            </p:txEl>
                                          </p:spTgt>
                                        </p:tgtEl>
                                        <p:attrNameLst>
                                          <p:attrName>ppt_y</p:attrName>
                                        </p:attrNameLst>
                                      </p:cBhvr>
                                      <p:tavLst>
                                        <p:tav tm="0">
                                          <p:val>
                                            <p:strVal val="#ppt_y+1"/>
                                          </p:val>
                                        </p:tav>
                                        <p:tav tm="100000">
                                          <p:val>
                                            <p:strVal val="#ppt_y-1"/>
                                          </p:val>
                                        </p:tav>
                                      </p:tavLst>
                                    </p:anim>
                                  </p:childTnLst>
                                </p:cTn>
                              </p:par>
                              <p:par>
                                <p:cTn id="55" presetID="28" presetClass="entr" presetSubtype="0" fill="hold" grpId="0" nodeType="withEffect">
                                  <p:stCondLst>
                                    <p:cond delay="0"/>
                                  </p:stCondLst>
                                  <p:childTnLst>
                                    <p:set>
                                      <p:cBhvr>
                                        <p:cTn id="56" dur="1" fill="hold">
                                          <p:stCondLst>
                                            <p:cond delay="0"/>
                                          </p:stCondLst>
                                        </p:cTn>
                                        <p:tgtEl>
                                          <p:spTgt spid="25">
                                            <p:txEl>
                                              <p:pRg st="8" end="8"/>
                                            </p:txEl>
                                          </p:spTgt>
                                        </p:tgtEl>
                                        <p:attrNameLst>
                                          <p:attrName>style.visibility</p:attrName>
                                        </p:attrNameLst>
                                      </p:cBhvr>
                                      <p:to>
                                        <p:strVal val="visible"/>
                                      </p:to>
                                    </p:set>
                                    <p:anim calcmode="lin" valueType="num">
                                      <p:cBhvr>
                                        <p:cTn id="57" dur="15000" fill="hold"/>
                                        <p:tgtEl>
                                          <p:spTgt spid="25">
                                            <p:txEl>
                                              <p:pRg st="8" end="8"/>
                                            </p:txEl>
                                          </p:spTgt>
                                        </p:tgtEl>
                                        <p:attrNameLst>
                                          <p:attrName>ppt_x</p:attrName>
                                        </p:attrNameLst>
                                      </p:cBhvr>
                                      <p:tavLst>
                                        <p:tav tm="0">
                                          <p:val>
                                            <p:strVal val="#ppt_x"/>
                                          </p:val>
                                        </p:tav>
                                        <p:tav tm="100000">
                                          <p:val>
                                            <p:strVal val="#ppt_x"/>
                                          </p:val>
                                        </p:tav>
                                      </p:tavLst>
                                    </p:anim>
                                    <p:anim calcmode="lin" valueType="num">
                                      <p:cBhvr>
                                        <p:cTn id="58" dur="15000" fill="hold"/>
                                        <p:tgtEl>
                                          <p:spTgt spid="25">
                                            <p:txEl>
                                              <p:pRg st="8" end="8"/>
                                            </p:txEl>
                                          </p:spTgt>
                                        </p:tgtEl>
                                        <p:attrNameLst>
                                          <p:attrName>ppt_y</p:attrName>
                                        </p:attrNameLst>
                                      </p:cBhvr>
                                      <p:tavLst>
                                        <p:tav tm="0">
                                          <p:val>
                                            <p:strVal val="#ppt_y+1"/>
                                          </p:val>
                                        </p:tav>
                                        <p:tav tm="100000">
                                          <p:val>
                                            <p:strVal val="#ppt_y-1"/>
                                          </p:val>
                                        </p:tav>
                                      </p:tavLst>
                                    </p:anim>
                                  </p:childTnLst>
                                </p:cTn>
                              </p:par>
                              <p:par>
                                <p:cTn id="59" presetID="28" presetClass="entr" presetSubtype="0" fill="hold" grpId="0" nodeType="withEffect">
                                  <p:stCondLst>
                                    <p:cond delay="0"/>
                                  </p:stCondLst>
                                  <p:childTnLst>
                                    <p:set>
                                      <p:cBhvr>
                                        <p:cTn id="60" dur="1" fill="hold">
                                          <p:stCondLst>
                                            <p:cond delay="0"/>
                                          </p:stCondLst>
                                        </p:cTn>
                                        <p:tgtEl>
                                          <p:spTgt spid="25">
                                            <p:txEl>
                                              <p:pRg st="9" end="9"/>
                                            </p:txEl>
                                          </p:spTgt>
                                        </p:tgtEl>
                                        <p:attrNameLst>
                                          <p:attrName>style.visibility</p:attrName>
                                        </p:attrNameLst>
                                      </p:cBhvr>
                                      <p:to>
                                        <p:strVal val="visible"/>
                                      </p:to>
                                    </p:set>
                                    <p:anim calcmode="lin" valueType="num">
                                      <p:cBhvr>
                                        <p:cTn id="61" dur="15000" fill="hold"/>
                                        <p:tgtEl>
                                          <p:spTgt spid="25">
                                            <p:txEl>
                                              <p:pRg st="9" end="9"/>
                                            </p:txEl>
                                          </p:spTgt>
                                        </p:tgtEl>
                                        <p:attrNameLst>
                                          <p:attrName>ppt_x</p:attrName>
                                        </p:attrNameLst>
                                      </p:cBhvr>
                                      <p:tavLst>
                                        <p:tav tm="0">
                                          <p:val>
                                            <p:strVal val="#ppt_x"/>
                                          </p:val>
                                        </p:tav>
                                        <p:tav tm="100000">
                                          <p:val>
                                            <p:strVal val="#ppt_x"/>
                                          </p:val>
                                        </p:tav>
                                      </p:tavLst>
                                    </p:anim>
                                    <p:anim calcmode="lin" valueType="num">
                                      <p:cBhvr>
                                        <p:cTn id="62" dur="15000" fill="hold"/>
                                        <p:tgtEl>
                                          <p:spTgt spid="25">
                                            <p:txEl>
                                              <p:pRg st="9" end="9"/>
                                            </p:txEl>
                                          </p:spTgt>
                                        </p:tgtEl>
                                        <p:attrNameLst>
                                          <p:attrName>ppt_y</p:attrName>
                                        </p:attrNameLst>
                                      </p:cBhvr>
                                      <p:tavLst>
                                        <p:tav tm="0">
                                          <p:val>
                                            <p:strVal val="#ppt_y+1"/>
                                          </p:val>
                                        </p:tav>
                                        <p:tav tm="100000">
                                          <p:val>
                                            <p:strVal val="#ppt_y-1"/>
                                          </p:val>
                                        </p:tav>
                                      </p:tavLst>
                                    </p:anim>
                                  </p:childTnLst>
                                </p:cTn>
                              </p:par>
                              <p:par>
                                <p:cTn id="63" presetID="28" presetClass="entr" presetSubtype="0" fill="hold" grpId="0" nodeType="withEffect">
                                  <p:stCondLst>
                                    <p:cond delay="0"/>
                                  </p:stCondLst>
                                  <p:childTnLst>
                                    <p:set>
                                      <p:cBhvr>
                                        <p:cTn id="64" dur="1" fill="hold">
                                          <p:stCondLst>
                                            <p:cond delay="0"/>
                                          </p:stCondLst>
                                        </p:cTn>
                                        <p:tgtEl>
                                          <p:spTgt spid="25">
                                            <p:txEl>
                                              <p:pRg st="10" end="10"/>
                                            </p:txEl>
                                          </p:spTgt>
                                        </p:tgtEl>
                                        <p:attrNameLst>
                                          <p:attrName>style.visibility</p:attrName>
                                        </p:attrNameLst>
                                      </p:cBhvr>
                                      <p:to>
                                        <p:strVal val="visible"/>
                                      </p:to>
                                    </p:set>
                                    <p:anim calcmode="lin" valueType="num">
                                      <p:cBhvr>
                                        <p:cTn id="65" dur="15000" fill="hold"/>
                                        <p:tgtEl>
                                          <p:spTgt spid="25">
                                            <p:txEl>
                                              <p:pRg st="10" end="10"/>
                                            </p:txEl>
                                          </p:spTgt>
                                        </p:tgtEl>
                                        <p:attrNameLst>
                                          <p:attrName>ppt_x</p:attrName>
                                        </p:attrNameLst>
                                      </p:cBhvr>
                                      <p:tavLst>
                                        <p:tav tm="0">
                                          <p:val>
                                            <p:strVal val="#ppt_x"/>
                                          </p:val>
                                        </p:tav>
                                        <p:tav tm="100000">
                                          <p:val>
                                            <p:strVal val="#ppt_x"/>
                                          </p:val>
                                        </p:tav>
                                      </p:tavLst>
                                    </p:anim>
                                    <p:anim calcmode="lin" valueType="num">
                                      <p:cBhvr>
                                        <p:cTn id="66" dur="15000" fill="hold"/>
                                        <p:tgtEl>
                                          <p:spTgt spid="25">
                                            <p:txEl>
                                              <p:pRg st="10" end="10"/>
                                            </p:txEl>
                                          </p:spTgt>
                                        </p:tgtEl>
                                        <p:attrNameLst>
                                          <p:attrName>ppt_y</p:attrName>
                                        </p:attrNameLst>
                                      </p:cBhvr>
                                      <p:tavLst>
                                        <p:tav tm="0">
                                          <p:val>
                                            <p:strVal val="#ppt_y+1"/>
                                          </p:val>
                                        </p:tav>
                                        <p:tav tm="100000">
                                          <p:val>
                                            <p:strVal val="#ppt_y-1"/>
                                          </p:val>
                                        </p:tav>
                                      </p:tavLst>
                                    </p:anim>
                                  </p:childTnLst>
                                </p:cTn>
                              </p:par>
                              <p:par>
                                <p:cTn id="67" presetID="28" presetClass="entr" presetSubtype="0" fill="hold" grpId="0" nodeType="withEffect">
                                  <p:stCondLst>
                                    <p:cond delay="0"/>
                                  </p:stCondLst>
                                  <p:childTnLst>
                                    <p:set>
                                      <p:cBhvr>
                                        <p:cTn id="68" dur="1" fill="hold">
                                          <p:stCondLst>
                                            <p:cond delay="0"/>
                                          </p:stCondLst>
                                        </p:cTn>
                                        <p:tgtEl>
                                          <p:spTgt spid="25">
                                            <p:txEl>
                                              <p:pRg st="11" end="11"/>
                                            </p:txEl>
                                          </p:spTgt>
                                        </p:tgtEl>
                                        <p:attrNameLst>
                                          <p:attrName>style.visibility</p:attrName>
                                        </p:attrNameLst>
                                      </p:cBhvr>
                                      <p:to>
                                        <p:strVal val="visible"/>
                                      </p:to>
                                    </p:set>
                                    <p:anim calcmode="lin" valueType="num">
                                      <p:cBhvr>
                                        <p:cTn id="69" dur="15000" fill="hold"/>
                                        <p:tgtEl>
                                          <p:spTgt spid="25">
                                            <p:txEl>
                                              <p:pRg st="11" end="11"/>
                                            </p:txEl>
                                          </p:spTgt>
                                        </p:tgtEl>
                                        <p:attrNameLst>
                                          <p:attrName>ppt_x</p:attrName>
                                        </p:attrNameLst>
                                      </p:cBhvr>
                                      <p:tavLst>
                                        <p:tav tm="0">
                                          <p:val>
                                            <p:strVal val="#ppt_x"/>
                                          </p:val>
                                        </p:tav>
                                        <p:tav tm="100000">
                                          <p:val>
                                            <p:strVal val="#ppt_x"/>
                                          </p:val>
                                        </p:tav>
                                      </p:tavLst>
                                    </p:anim>
                                    <p:anim calcmode="lin" valueType="num">
                                      <p:cBhvr>
                                        <p:cTn id="70" dur="15000" fill="hold"/>
                                        <p:tgtEl>
                                          <p:spTgt spid="25">
                                            <p:txEl>
                                              <p:pRg st="11" end="11"/>
                                            </p:txEl>
                                          </p:spTgt>
                                        </p:tgtEl>
                                        <p:attrNameLst>
                                          <p:attrName>ppt_y</p:attrName>
                                        </p:attrNameLst>
                                      </p:cBhvr>
                                      <p:tavLst>
                                        <p:tav tm="0">
                                          <p:val>
                                            <p:strVal val="#ppt_y+1"/>
                                          </p:val>
                                        </p:tav>
                                        <p:tav tm="100000">
                                          <p:val>
                                            <p:strVal val="#ppt_y-1"/>
                                          </p:val>
                                        </p:tav>
                                      </p:tavLst>
                                    </p:anim>
                                  </p:childTnLst>
                                </p:cTn>
                              </p:par>
                              <p:par>
                                <p:cTn id="71" presetID="28" presetClass="entr" presetSubtype="0" fill="hold" grpId="0" nodeType="withEffect">
                                  <p:stCondLst>
                                    <p:cond delay="0"/>
                                  </p:stCondLst>
                                  <p:childTnLst>
                                    <p:set>
                                      <p:cBhvr>
                                        <p:cTn id="72" dur="1" fill="hold">
                                          <p:stCondLst>
                                            <p:cond delay="0"/>
                                          </p:stCondLst>
                                        </p:cTn>
                                        <p:tgtEl>
                                          <p:spTgt spid="25">
                                            <p:txEl>
                                              <p:pRg st="12" end="12"/>
                                            </p:txEl>
                                          </p:spTgt>
                                        </p:tgtEl>
                                        <p:attrNameLst>
                                          <p:attrName>style.visibility</p:attrName>
                                        </p:attrNameLst>
                                      </p:cBhvr>
                                      <p:to>
                                        <p:strVal val="visible"/>
                                      </p:to>
                                    </p:set>
                                    <p:anim calcmode="lin" valueType="num">
                                      <p:cBhvr>
                                        <p:cTn id="73" dur="15000" fill="hold"/>
                                        <p:tgtEl>
                                          <p:spTgt spid="25">
                                            <p:txEl>
                                              <p:pRg st="12" end="12"/>
                                            </p:txEl>
                                          </p:spTgt>
                                        </p:tgtEl>
                                        <p:attrNameLst>
                                          <p:attrName>ppt_x</p:attrName>
                                        </p:attrNameLst>
                                      </p:cBhvr>
                                      <p:tavLst>
                                        <p:tav tm="0">
                                          <p:val>
                                            <p:strVal val="#ppt_x"/>
                                          </p:val>
                                        </p:tav>
                                        <p:tav tm="100000">
                                          <p:val>
                                            <p:strVal val="#ppt_x"/>
                                          </p:val>
                                        </p:tav>
                                      </p:tavLst>
                                    </p:anim>
                                    <p:anim calcmode="lin" valueType="num">
                                      <p:cBhvr>
                                        <p:cTn id="74" dur="15000" fill="hold"/>
                                        <p:tgtEl>
                                          <p:spTgt spid="25">
                                            <p:txEl>
                                              <p:pRg st="12" end="12"/>
                                            </p:txEl>
                                          </p:spTgt>
                                        </p:tgtEl>
                                        <p:attrNameLst>
                                          <p:attrName>ppt_y</p:attrName>
                                        </p:attrNameLst>
                                      </p:cBhvr>
                                      <p:tavLst>
                                        <p:tav tm="0">
                                          <p:val>
                                            <p:strVal val="#ppt_y+1"/>
                                          </p:val>
                                        </p:tav>
                                        <p:tav tm="100000">
                                          <p:val>
                                            <p:strVal val="#ppt_y-1"/>
                                          </p:val>
                                        </p:tav>
                                      </p:tavLst>
                                    </p:anim>
                                  </p:childTnLst>
                                </p:cTn>
                              </p:par>
                              <p:par>
                                <p:cTn id="75" presetID="28" presetClass="entr" presetSubtype="0" fill="hold" grpId="0" nodeType="withEffect">
                                  <p:stCondLst>
                                    <p:cond delay="0"/>
                                  </p:stCondLst>
                                  <p:childTnLst>
                                    <p:set>
                                      <p:cBhvr>
                                        <p:cTn id="76" dur="1" fill="hold">
                                          <p:stCondLst>
                                            <p:cond delay="0"/>
                                          </p:stCondLst>
                                        </p:cTn>
                                        <p:tgtEl>
                                          <p:spTgt spid="25">
                                            <p:txEl>
                                              <p:pRg st="13" end="13"/>
                                            </p:txEl>
                                          </p:spTgt>
                                        </p:tgtEl>
                                        <p:attrNameLst>
                                          <p:attrName>style.visibility</p:attrName>
                                        </p:attrNameLst>
                                      </p:cBhvr>
                                      <p:to>
                                        <p:strVal val="visible"/>
                                      </p:to>
                                    </p:set>
                                    <p:anim calcmode="lin" valueType="num">
                                      <p:cBhvr>
                                        <p:cTn id="77" dur="15000" fill="hold"/>
                                        <p:tgtEl>
                                          <p:spTgt spid="25">
                                            <p:txEl>
                                              <p:pRg st="13" end="13"/>
                                            </p:txEl>
                                          </p:spTgt>
                                        </p:tgtEl>
                                        <p:attrNameLst>
                                          <p:attrName>ppt_x</p:attrName>
                                        </p:attrNameLst>
                                      </p:cBhvr>
                                      <p:tavLst>
                                        <p:tav tm="0">
                                          <p:val>
                                            <p:strVal val="#ppt_x"/>
                                          </p:val>
                                        </p:tav>
                                        <p:tav tm="100000">
                                          <p:val>
                                            <p:strVal val="#ppt_x"/>
                                          </p:val>
                                        </p:tav>
                                      </p:tavLst>
                                    </p:anim>
                                    <p:anim calcmode="lin" valueType="num">
                                      <p:cBhvr>
                                        <p:cTn id="78" dur="15000" fill="hold"/>
                                        <p:tgtEl>
                                          <p:spTgt spid="25">
                                            <p:txEl>
                                              <p:pRg st="13" end="13"/>
                                            </p:txEl>
                                          </p:spTgt>
                                        </p:tgtEl>
                                        <p:attrNameLst>
                                          <p:attrName>ppt_y</p:attrName>
                                        </p:attrNameLst>
                                      </p:cBhvr>
                                      <p:tavLst>
                                        <p:tav tm="0">
                                          <p:val>
                                            <p:strVal val="#ppt_y+1"/>
                                          </p:val>
                                        </p:tav>
                                        <p:tav tm="100000">
                                          <p:val>
                                            <p:strVal val="#ppt_y-1"/>
                                          </p:val>
                                        </p:tav>
                                      </p:tavLst>
                                    </p:anim>
                                  </p:childTnLst>
                                </p:cTn>
                              </p:par>
                              <p:par>
                                <p:cTn id="79" presetID="28" presetClass="entr" presetSubtype="0" fill="hold" grpId="0" nodeType="withEffect">
                                  <p:stCondLst>
                                    <p:cond delay="0"/>
                                  </p:stCondLst>
                                  <p:childTnLst>
                                    <p:set>
                                      <p:cBhvr>
                                        <p:cTn id="80" dur="1" fill="hold">
                                          <p:stCondLst>
                                            <p:cond delay="0"/>
                                          </p:stCondLst>
                                        </p:cTn>
                                        <p:tgtEl>
                                          <p:spTgt spid="25">
                                            <p:txEl>
                                              <p:pRg st="14" end="14"/>
                                            </p:txEl>
                                          </p:spTgt>
                                        </p:tgtEl>
                                        <p:attrNameLst>
                                          <p:attrName>style.visibility</p:attrName>
                                        </p:attrNameLst>
                                      </p:cBhvr>
                                      <p:to>
                                        <p:strVal val="visible"/>
                                      </p:to>
                                    </p:set>
                                    <p:anim calcmode="lin" valueType="num">
                                      <p:cBhvr>
                                        <p:cTn id="81" dur="15000" fill="hold"/>
                                        <p:tgtEl>
                                          <p:spTgt spid="25">
                                            <p:txEl>
                                              <p:pRg st="14" end="14"/>
                                            </p:txEl>
                                          </p:spTgt>
                                        </p:tgtEl>
                                        <p:attrNameLst>
                                          <p:attrName>ppt_x</p:attrName>
                                        </p:attrNameLst>
                                      </p:cBhvr>
                                      <p:tavLst>
                                        <p:tav tm="0">
                                          <p:val>
                                            <p:strVal val="#ppt_x"/>
                                          </p:val>
                                        </p:tav>
                                        <p:tav tm="100000">
                                          <p:val>
                                            <p:strVal val="#ppt_x"/>
                                          </p:val>
                                        </p:tav>
                                      </p:tavLst>
                                    </p:anim>
                                    <p:anim calcmode="lin" valueType="num">
                                      <p:cBhvr>
                                        <p:cTn id="82" dur="15000" fill="hold"/>
                                        <p:tgtEl>
                                          <p:spTgt spid="25">
                                            <p:txEl>
                                              <p:pRg st="14" end="14"/>
                                            </p:txEl>
                                          </p:spTgt>
                                        </p:tgtEl>
                                        <p:attrNameLst>
                                          <p:attrName>ppt_y</p:attrName>
                                        </p:attrNameLst>
                                      </p:cBhvr>
                                      <p:tavLst>
                                        <p:tav tm="0">
                                          <p:val>
                                            <p:strVal val="#ppt_y+1"/>
                                          </p:val>
                                        </p:tav>
                                        <p:tav tm="100000">
                                          <p:val>
                                            <p:strVal val="#ppt_y-1"/>
                                          </p:val>
                                        </p:tav>
                                      </p:tavLst>
                                    </p:anim>
                                  </p:childTnLst>
                                </p:cTn>
                              </p:par>
                              <p:par>
                                <p:cTn id="83" presetID="28" presetClass="entr" presetSubtype="0" fill="hold" grpId="0" nodeType="withEffect">
                                  <p:stCondLst>
                                    <p:cond delay="0"/>
                                  </p:stCondLst>
                                  <p:childTnLst>
                                    <p:set>
                                      <p:cBhvr>
                                        <p:cTn id="84" dur="1" fill="hold">
                                          <p:stCondLst>
                                            <p:cond delay="0"/>
                                          </p:stCondLst>
                                        </p:cTn>
                                        <p:tgtEl>
                                          <p:spTgt spid="25">
                                            <p:txEl>
                                              <p:pRg st="15" end="15"/>
                                            </p:txEl>
                                          </p:spTgt>
                                        </p:tgtEl>
                                        <p:attrNameLst>
                                          <p:attrName>style.visibility</p:attrName>
                                        </p:attrNameLst>
                                      </p:cBhvr>
                                      <p:to>
                                        <p:strVal val="visible"/>
                                      </p:to>
                                    </p:set>
                                    <p:anim calcmode="lin" valueType="num">
                                      <p:cBhvr>
                                        <p:cTn id="85" dur="15000" fill="hold"/>
                                        <p:tgtEl>
                                          <p:spTgt spid="25">
                                            <p:txEl>
                                              <p:pRg st="15" end="15"/>
                                            </p:txEl>
                                          </p:spTgt>
                                        </p:tgtEl>
                                        <p:attrNameLst>
                                          <p:attrName>ppt_x</p:attrName>
                                        </p:attrNameLst>
                                      </p:cBhvr>
                                      <p:tavLst>
                                        <p:tav tm="0">
                                          <p:val>
                                            <p:strVal val="#ppt_x"/>
                                          </p:val>
                                        </p:tav>
                                        <p:tav tm="100000">
                                          <p:val>
                                            <p:strVal val="#ppt_x"/>
                                          </p:val>
                                        </p:tav>
                                      </p:tavLst>
                                    </p:anim>
                                    <p:anim calcmode="lin" valueType="num">
                                      <p:cBhvr>
                                        <p:cTn id="86" dur="15000" fill="hold"/>
                                        <p:tgtEl>
                                          <p:spTgt spid="25">
                                            <p:txEl>
                                              <p:pRg st="15" end="15"/>
                                            </p:txEl>
                                          </p:spTgt>
                                        </p:tgtEl>
                                        <p:attrNameLst>
                                          <p:attrName>ppt_y</p:attrName>
                                        </p:attrNameLst>
                                      </p:cBhvr>
                                      <p:tavLst>
                                        <p:tav tm="0">
                                          <p:val>
                                            <p:strVal val="#ppt_y+1"/>
                                          </p:val>
                                        </p:tav>
                                        <p:tav tm="100000">
                                          <p:val>
                                            <p:strVal val="#ppt_y-1"/>
                                          </p:val>
                                        </p:tav>
                                      </p:tavLst>
                                    </p:anim>
                                  </p:childTnLst>
                                </p:cTn>
                              </p:par>
                              <p:par>
                                <p:cTn id="87" presetID="28" presetClass="entr" presetSubtype="0" fill="hold" grpId="0" nodeType="withEffect">
                                  <p:stCondLst>
                                    <p:cond delay="0"/>
                                  </p:stCondLst>
                                  <p:childTnLst>
                                    <p:set>
                                      <p:cBhvr>
                                        <p:cTn id="88" dur="1" fill="hold">
                                          <p:stCondLst>
                                            <p:cond delay="0"/>
                                          </p:stCondLst>
                                        </p:cTn>
                                        <p:tgtEl>
                                          <p:spTgt spid="25">
                                            <p:txEl>
                                              <p:pRg st="16" end="16"/>
                                            </p:txEl>
                                          </p:spTgt>
                                        </p:tgtEl>
                                        <p:attrNameLst>
                                          <p:attrName>style.visibility</p:attrName>
                                        </p:attrNameLst>
                                      </p:cBhvr>
                                      <p:to>
                                        <p:strVal val="visible"/>
                                      </p:to>
                                    </p:set>
                                    <p:anim calcmode="lin" valueType="num">
                                      <p:cBhvr>
                                        <p:cTn id="89" dur="15000" fill="hold"/>
                                        <p:tgtEl>
                                          <p:spTgt spid="25">
                                            <p:txEl>
                                              <p:pRg st="16" end="16"/>
                                            </p:txEl>
                                          </p:spTgt>
                                        </p:tgtEl>
                                        <p:attrNameLst>
                                          <p:attrName>ppt_x</p:attrName>
                                        </p:attrNameLst>
                                      </p:cBhvr>
                                      <p:tavLst>
                                        <p:tav tm="0">
                                          <p:val>
                                            <p:strVal val="#ppt_x"/>
                                          </p:val>
                                        </p:tav>
                                        <p:tav tm="100000">
                                          <p:val>
                                            <p:strVal val="#ppt_x"/>
                                          </p:val>
                                        </p:tav>
                                      </p:tavLst>
                                    </p:anim>
                                    <p:anim calcmode="lin" valueType="num">
                                      <p:cBhvr>
                                        <p:cTn id="90" dur="15000" fill="hold"/>
                                        <p:tgtEl>
                                          <p:spTgt spid="25">
                                            <p:txEl>
                                              <p:pRg st="16" end="16"/>
                                            </p:txEl>
                                          </p:spTgt>
                                        </p:tgtEl>
                                        <p:attrNameLst>
                                          <p:attrName>ppt_y</p:attrName>
                                        </p:attrNameLst>
                                      </p:cBhvr>
                                      <p:tavLst>
                                        <p:tav tm="0">
                                          <p:val>
                                            <p:strVal val="#ppt_y+1"/>
                                          </p:val>
                                        </p:tav>
                                        <p:tav tm="100000">
                                          <p:val>
                                            <p:strVal val="#ppt_y-1"/>
                                          </p:val>
                                        </p:tav>
                                      </p:tavLst>
                                    </p:anim>
                                  </p:childTnLst>
                                </p:cTn>
                              </p:par>
                              <p:par>
                                <p:cTn id="91" presetID="28" presetClass="entr" presetSubtype="0" fill="hold" grpId="0" nodeType="withEffect">
                                  <p:stCondLst>
                                    <p:cond delay="0"/>
                                  </p:stCondLst>
                                  <p:childTnLst>
                                    <p:set>
                                      <p:cBhvr>
                                        <p:cTn id="92" dur="1" fill="hold">
                                          <p:stCondLst>
                                            <p:cond delay="0"/>
                                          </p:stCondLst>
                                        </p:cTn>
                                        <p:tgtEl>
                                          <p:spTgt spid="25">
                                            <p:txEl>
                                              <p:pRg st="17" end="17"/>
                                            </p:txEl>
                                          </p:spTgt>
                                        </p:tgtEl>
                                        <p:attrNameLst>
                                          <p:attrName>style.visibility</p:attrName>
                                        </p:attrNameLst>
                                      </p:cBhvr>
                                      <p:to>
                                        <p:strVal val="visible"/>
                                      </p:to>
                                    </p:set>
                                    <p:anim calcmode="lin" valueType="num">
                                      <p:cBhvr>
                                        <p:cTn id="93" dur="15000" fill="hold"/>
                                        <p:tgtEl>
                                          <p:spTgt spid="25">
                                            <p:txEl>
                                              <p:pRg st="17" end="17"/>
                                            </p:txEl>
                                          </p:spTgt>
                                        </p:tgtEl>
                                        <p:attrNameLst>
                                          <p:attrName>ppt_x</p:attrName>
                                        </p:attrNameLst>
                                      </p:cBhvr>
                                      <p:tavLst>
                                        <p:tav tm="0">
                                          <p:val>
                                            <p:strVal val="#ppt_x"/>
                                          </p:val>
                                        </p:tav>
                                        <p:tav tm="100000">
                                          <p:val>
                                            <p:strVal val="#ppt_x"/>
                                          </p:val>
                                        </p:tav>
                                      </p:tavLst>
                                    </p:anim>
                                    <p:anim calcmode="lin" valueType="num">
                                      <p:cBhvr>
                                        <p:cTn id="94" dur="15000" fill="hold"/>
                                        <p:tgtEl>
                                          <p:spTgt spid="25">
                                            <p:txEl>
                                              <p:pRg st="17" end="17"/>
                                            </p:txEl>
                                          </p:spTgt>
                                        </p:tgtEl>
                                        <p:attrNameLst>
                                          <p:attrName>ppt_y</p:attrName>
                                        </p:attrNameLst>
                                      </p:cBhvr>
                                      <p:tavLst>
                                        <p:tav tm="0">
                                          <p:val>
                                            <p:strVal val="#ppt_y+1"/>
                                          </p:val>
                                        </p:tav>
                                        <p:tav tm="100000">
                                          <p:val>
                                            <p:strVal val="#ppt_y-1"/>
                                          </p:val>
                                        </p:tav>
                                      </p:tavLst>
                                    </p:anim>
                                  </p:childTnLst>
                                </p:cTn>
                              </p:par>
                              <p:par>
                                <p:cTn id="95" presetID="28" presetClass="entr" presetSubtype="0" fill="hold" grpId="0" nodeType="withEffect">
                                  <p:stCondLst>
                                    <p:cond delay="0"/>
                                  </p:stCondLst>
                                  <p:childTnLst>
                                    <p:set>
                                      <p:cBhvr>
                                        <p:cTn id="96" dur="1" fill="hold">
                                          <p:stCondLst>
                                            <p:cond delay="0"/>
                                          </p:stCondLst>
                                        </p:cTn>
                                        <p:tgtEl>
                                          <p:spTgt spid="25">
                                            <p:txEl>
                                              <p:pRg st="18" end="18"/>
                                            </p:txEl>
                                          </p:spTgt>
                                        </p:tgtEl>
                                        <p:attrNameLst>
                                          <p:attrName>style.visibility</p:attrName>
                                        </p:attrNameLst>
                                      </p:cBhvr>
                                      <p:to>
                                        <p:strVal val="visible"/>
                                      </p:to>
                                    </p:set>
                                    <p:anim calcmode="lin" valueType="num">
                                      <p:cBhvr>
                                        <p:cTn id="97" dur="15000" fill="hold"/>
                                        <p:tgtEl>
                                          <p:spTgt spid="25">
                                            <p:txEl>
                                              <p:pRg st="18" end="18"/>
                                            </p:txEl>
                                          </p:spTgt>
                                        </p:tgtEl>
                                        <p:attrNameLst>
                                          <p:attrName>ppt_x</p:attrName>
                                        </p:attrNameLst>
                                      </p:cBhvr>
                                      <p:tavLst>
                                        <p:tav tm="0">
                                          <p:val>
                                            <p:strVal val="#ppt_x"/>
                                          </p:val>
                                        </p:tav>
                                        <p:tav tm="100000">
                                          <p:val>
                                            <p:strVal val="#ppt_x"/>
                                          </p:val>
                                        </p:tav>
                                      </p:tavLst>
                                    </p:anim>
                                    <p:anim calcmode="lin" valueType="num">
                                      <p:cBhvr>
                                        <p:cTn id="98" dur="15000" fill="hold"/>
                                        <p:tgtEl>
                                          <p:spTgt spid="25">
                                            <p:txEl>
                                              <p:pRg st="18" end="18"/>
                                            </p:txEl>
                                          </p:spTgt>
                                        </p:tgtEl>
                                        <p:attrNameLst>
                                          <p:attrName>ppt_y</p:attrName>
                                        </p:attrNameLst>
                                      </p:cBhvr>
                                      <p:tavLst>
                                        <p:tav tm="0">
                                          <p:val>
                                            <p:strVal val="#ppt_y+1"/>
                                          </p:val>
                                        </p:tav>
                                        <p:tav tm="100000">
                                          <p:val>
                                            <p:strVal val="#ppt_y-1"/>
                                          </p:val>
                                        </p:tav>
                                      </p:tavLst>
                                    </p:anim>
                                  </p:childTnLst>
                                </p:cTn>
                              </p:par>
                              <p:par>
                                <p:cTn id="99" presetID="28" presetClass="entr" presetSubtype="0" fill="hold" grpId="0" nodeType="withEffect">
                                  <p:stCondLst>
                                    <p:cond delay="0"/>
                                  </p:stCondLst>
                                  <p:childTnLst>
                                    <p:set>
                                      <p:cBhvr>
                                        <p:cTn id="100" dur="1" fill="hold">
                                          <p:stCondLst>
                                            <p:cond delay="0"/>
                                          </p:stCondLst>
                                        </p:cTn>
                                        <p:tgtEl>
                                          <p:spTgt spid="25">
                                            <p:txEl>
                                              <p:pRg st="19" end="19"/>
                                            </p:txEl>
                                          </p:spTgt>
                                        </p:tgtEl>
                                        <p:attrNameLst>
                                          <p:attrName>style.visibility</p:attrName>
                                        </p:attrNameLst>
                                      </p:cBhvr>
                                      <p:to>
                                        <p:strVal val="visible"/>
                                      </p:to>
                                    </p:set>
                                    <p:anim calcmode="lin" valueType="num">
                                      <p:cBhvr>
                                        <p:cTn id="101" dur="15000" fill="hold"/>
                                        <p:tgtEl>
                                          <p:spTgt spid="25">
                                            <p:txEl>
                                              <p:pRg st="19" end="19"/>
                                            </p:txEl>
                                          </p:spTgt>
                                        </p:tgtEl>
                                        <p:attrNameLst>
                                          <p:attrName>ppt_x</p:attrName>
                                        </p:attrNameLst>
                                      </p:cBhvr>
                                      <p:tavLst>
                                        <p:tav tm="0">
                                          <p:val>
                                            <p:strVal val="#ppt_x"/>
                                          </p:val>
                                        </p:tav>
                                        <p:tav tm="100000">
                                          <p:val>
                                            <p:strVal val="#ppt_x"/>
                                          </p:val>
                                        </p:tav>
                                      </p:tavLst>
                                    </p:anim>
                                    <p:anim calcmode="lin" valueType="num">
                                      <p:cBhvr>
                                        <p:cTn id="102" dur="15000" fill="hold"/>
                                        <p:tgtEl>
                                          <p:spTgt spid="25">
                                            <p:txEl>
                                              <p:pRg st="19" end="19"/>
                                            </p:txEl>
                                          </p:spTgt>
                                        </p:tgtEl>
                                        <p:attrNameLst>
                                          <p:attrName>ppt_y</p:attrName>
                                        </p:attrNameLst>
                                      </p:cBhvr>
                                      <p:tavLst>
                                        <p:tav tm="0">
                                          <p:val>
                                            <p:strVal val="#ppt_y+1"/>
                                          </p:val>
                                        </p:tav>
                                        <p:tav tm="100000">
                                          <p:val>
                                            <p:strVal val="#ppt_y-1"/>
                                          </p:val>
                                        </p:tav>
                                      </p:tavLst>
                                    </p:anim>
                                  </p:childTnLst>
                                </p:cTn>
                              </p:par>
                              <p:par>
                                <p:cTn id="103" presetID="28" presetClass="entr" presetSubtype="0" fill="hold" grpId="0" nodeType="withEffect">
                                  <p:stCondLst>
                                    <p:cond delay="0"/>
                                  </p:stCondLst>
                                  <p:childTnLst>
                                    <p:set>
                                      <p:cBhvr>
                                        <p:cTn id="104" dur="1" fill="hold">
                                          <p:stCondLst>
                                            <p:cond delay="0"/>
                                          </p:stCondLst>
                                        </p:cTn>
                                        <p:tgtEl>
                                          <p:spTgt spid="25">
                                            <p:txEl>
                                              <p:pRg st="20" end="20"/>
                                            </p:txEl>
                                          </p:spTgt>
                                        </p:tgtEl>
                                        <p:attrNameLst>
                                          <p:attrName>style.visibility</p:attrName>
                                        </p:attrNameLst>
                                      </p:cBhvr>
                                      <p:to>
                                        <p:strVal val="visible"/>
                                      </p:to>
                                    </p:set>
                                    <p:anim calcmode="lin" valueType="num">
                                      <p:cBhvr>
                                        <p:cTn id="105" dur="15000" fill="hold"/>
                                        <p:tgtEl>
                                          <p:spTgt spid="25">
                                            <p:txEl>
                                              <p:pRg st="20" end="20"/>
                                            </p:txEl>
                                          </p:spTgt>
                                        </p:tgtEl>
                                        <p:attrNameLst>
                                          <p:attrName>ppt_x</p:attrName>
                                        </p:attrNameLst>
                                      </p:cBhvr>
                                      <p:tavLst>
                                        <p:tav tm="0">
                                          <p:val>
                                            <p:strVal val="#ppt_x"/>
                                          </p:val>
                                        </p:tav>
                                        <p:tav tm="100000">
                                          <p:val>
                                            <p:strVal val="#ppt_x"/>
                                          </p:val>
                                        </p:tav>
                                      </p:tavLst>
                                    </p:anim>
                                    <p:anim calcmode="lin" valueType="num">
                                      <p:cBhvr>
                                        <p:cTn id="106" dur="15000" fill="hold"/>
                                        <p:tgtEl>
                                          <p:spTgt spid="25">
                                            <p:txEl>
                                              <p:pRg st="20" end="20"/>
                                            </p:txEl>
                                          </p:spTgt>
                                        </p:tgtEl>
                                        <p:attrNameLst>
                                          <p:attrName>ppt_y</p:attrName>
                                        </p:attrNameLst>
                                      </p:cBhvr>
                                      <p:tavLst>
                                        <p:tav tm="0">
                                          <p:val>
                                            <p:strVal val="#ppt_y+1"/>
                                          </p:val>
                                        </p:tav>
                                        <p:tav tm="100000">
                                          <p:val>
                                            <p:strVal val="#ppt_y-1"/>
                                          </p:val>
                                        </p:tav>
                                      </p:tavLst>
                                    </p:anim>
                                  </p:childTnLst>
                                </p:cTn>
                              </p:par>
                              <p:par>
                                <p:cTn id="107" presetID="28" presetClass="entr" presetSubtype="0" fill="hold" grpId="0" nodeType="withEffect">
                                  <p:stCondLst>
                                    <p:cond delay="0"/>
                                  </p:stCondLst>
                                  <p:childTnLst>
                                    <p:set>
                                      <p:cBhvr>
                                        <p:cTn id="108" dur="1" fill="hold">
                                          <p:stCondLst>
                                            <p:cond delay="0"/>
                                          </p:stCondLst>
                                        </p:cTn>
                                        <p:tgtEl>
                                          <p:spTgt spid="25">
                                            <p:txEl>
                                              <p:pRg st="21" end="21"/>
                                            </p:txEl>
                                          </p:spTgt>
                                        </p:tgtEl>
                                        <p:attrNameLst>
                                          <p:attrName>style.visibility</p:attrName>
                                        </p:attrNameLst>
                                      </p:cBhvr>
                                      <p:to>
                                        <p:strVal val="visible"/>
                                      </p:to>
                                    </p:set>
                                    <p:anim calcmode="lin" valueType="num">
                                      <p:cBhvr>
                                        <p:cTn id="109" dur="15000" fill="hold"/>
                                        <p:tgtEl>
                                          <p:spTgt spid="25">
                                            <p:txEl>
                                              <p:pRg st="21" end="21"/>
                                            </p:txEl>
                                          </p:spTgt>
                                        </p:tgtEl>
                                        <p:attrNameLst>
                                          <p:attrName>ppt_x</p:attrName>
                                        </p:attrNameLst>
                                      </p:cBhvr>
                                      <p:tavLst>
                                        <p:tav tm="0">
                                          <p:val>
                                            <p:strVal val="#ppt_x"/>
                                          </p:val>
                                        </p:tav>
                                        <p:tav tm="100000">
                                          <p:val>
                                            <p:strVal val="#ppt_x"/>
                                          </p:val>
                                        </p:tav>
                                      </p:tavLst>
                                    </p:anim>
                                    <p:anim calcmode="lin" valueType="num">
                                      <p:cBhvr>
                                        <p:cTn id="110" dur="15000" fill="hold"/>
                                        <p:tgtEl>
                                          <p:spTgt spid="25">
                                            <p:txEl>
                                              <p:pRg st="21" end="21"/>
                                            </p:txEl>
                                          </p:spTgt>
                                        </p:tgtEl>
                                        <p:attrNameLst>
                                          <p:attrName>ppt_y</p:attrName>
                                        </p:attrNameLst>
                                      </p:cBhvr>
                                      <p:tavLst>
                                        <p:tav tm="0">
                                          <p:val>
                                            <p:strVal val="#ppt_y+1"/>
                                          </p:val>
                                        </p:tav>
                                        <p:tav tm="100000">
                                          <p:val>
                                            <p:strVal val="#ppt_y-1"/>
                                          </p:val>
                                        </p:tav>
                                      </p:tavLst>
                                    </p:anim>
                                  </p:childTnLst>
                                </p:cTn>
                              </p:par>
                              <p:par>
                                <p:cTn id="111" presetID="28" presetClass="entr" presetSubtype="0" fill="hold" grpId="0" nodeType="withEffect">
                                  <p:stCondLst>
                                    <p:cond delay="0"/>
                                  </p:stCondLst>
                                  <p:childTnLst>
                                    <p:set>
                                      <p:cBhvr>
                                        <p:cTn id="112" dur="1" fill="hold">
                                          <p:stCondLst>
                                            <p:cond delay="0"/>
                                          </p:stCondLst>
                                        </p:cTn>
                                        <p:tgtEl>
                                          <p:spTgt spid="25">
                                            <p:txEl>
                                              <p:pRg st="22" end="22"/>
                                            </p:txEl>
                                          </p:spTgt>
                                        </p:tgtEl>
                                        <p:attrNameLst>
                                          <p:attrName>style.visibility</p:attrName>
                                        </p:attrNameLst>
                                      </p:cBhvr>
                                      <p:to>
                                        <p:strVal val="visible"/>
                                      </p:to>
                                    </p:set>
                                    <p:anim calcmode="lin" valueType="num">
                                      <p:cBhvr>
                                        <p:cTn id="113" dur="15000" fill="hold"/>
                                        <p:tgtEl>
                                          <p:spTgt spid="25">
                                            <p:txEl>
                                              <p:pRg st="22" end="22"/>
                                            </p:txEl>
                                          </p:spTgt>
                                        </p:tgtEl>
                                        <p:attrNameLst>
                                          <p:attrName>ppt_x</p:attrName>
                                        </p:attrNameLst>
                                      </p:cBhvr>
                                      <p:tavLst>
                                        <p:tav tm="0">
                                          <p:val>
                                            <p:strVal val="#ppt_x"/>
                                          </p:val>
                                        </p:tav>
                                        <p:tav tm="100000">
                                          <p:val>
                                            <p:strVal val="#ppt_x"/>
                                          </p:val>
                                        </p:tav>
                                      </p:tavLst>
                                    </p:anim>
                                    <p:anim calcmode="lin" valueType="num">
                                      <p:cBhvr>
                                        <p:cTn id="114" dur="15000" fill="hold"/>
                                        <p:tgtEl>
                                          <p:spTgt spid="25">
                                            <p:txEl>
                                              <p:pRg st="22" end="22"/>
                                            </p:txEl>
                                          </p:spTgt>
                                        </p:tgtEl>
                                        <p:attrNameLst>
                                          <p:attrName>ppt_y</p:attrName>
                                        </p:attrNameLst>
                                      </p:cBhvr>
                                      <p:tavLst>
                                        <p:tav tm="0">
                                          <p:val>
                                            <p:strVal val="#ppt_y+1"/>
                                          </p:val>
                                        </p:tav>
                                        <p:tav tm="100000">
                                          <p:val>
                                            <p:strVal val="#ppt_y-1"/>
                                          </p:val>
                                        </p:tav>
                                      </p:tavLst>
                                    </p:anim>
                                  </p:childTnLst>
                                </p:cTn>
                              </p:par>
                              <p:par>
                                <p:cTn id="115" presetID="28" presetClass="entr" presetSubtype="0" fill="hold" grpId="0" nodeType="withEffect">
                                  <p:stCondLst>
                                    <p:cond delay="0"/>
                                  </p:stCondLst>
                                  <p:childTnLst>
                                    <p:set>
                                      <p:cBhvr>
                                        <p:cTn id="116" dur="1" fill="hold">
                                          <p:stCondLst>
                                            <p:cond delay="0"/>
                                          </p:stCondLst>
                                        </p:cTn>
                                        <p:tgtEl>
                                          <p:spTgt spid="25">
                                            <p:txEl>
                                              <p:pRg st="23" end="23"/>
                                            </p:txEl>
                                          </p:spTgt>
                                        </p:tgtEl>
                                        <p:attrNameLst>
                                          <p:attrName>style.visibility</p:attrName>
                                        </p:attrNameLst>
                                      </p:cBhvr>
                                      <p:to>
                                        <p:strVal val="visible"/>
                                      </p:to>
                                    </p:set>
                                    <p:anim calcmode="lin" valueType="num">
                                      <p:cBhvr>
                                        <p:cTn id="117" dur="15000" fill="hold"/>
                                        <p:tgtEl>
                                          <p:spTgt spid="25">
                                            <p:txEl>
                                              <p:pRg st="23" end="23"/>
                                            </p:txEl>
                                          </p:spTgt>
                                        </p:tgtEl>
                                        <p:attrNameLst>
                                          <p:attrName>ppt_x</p:attrName>
                                        </p:attrNameLst>
                                      </p:cBhvr>
                                      <p:tavLst>
                                        <p:tav tm="0">
                                          <p:val>
                                            <p:strVal val="#ppt_x"/>
                                          </p:val>
                                        </p:tav>
                                        <p:tav tm="100000">
                                          <p:val>
                                            <p:strVal val="#ppt_x"/>
                                          </p:val>
                                        </p:tav>
                                      </p:tavLst>
                                    </p:anim>
                                    <p:anim calcmode="lin" valueType="num">
                                      <p:cBhvr>
                                        <p:cTn id="118" dur="15000" fill="hold"/>
                                        <p:tgtEl>
                                          <p:spTgt spid="25">
                                            <p:txEl>
                                              <p:pRg st="23" end="23"/>
                                            </p:txEl>
                                          </p:spTgt>
                                        </p:tgtEl>
                                        <p:attrNameLst>
                                          <p:attrName>ppt_y</p:attrName>
                                        </p:attrNameLst>
                                      </p:cBhvr>
                                      <p:tavLst>
                                        <p:tav tm="0">
                                          <p:val>
                                            <p:strVal val="#ppt_y+1"/>
                                          </p:val>
                                        </p:tav>
                                        <p:tav tm="100000">
                                          <p:val>
                                            <p:strVal val="#ppt_y-1"/>
                                          </p:val>
                                        </p:tav>
                                      </p:tavLst>
                                    </p:anim>
                                  </p:childTnLst>
                                </p:cTn>
                              </p:par>
                              <p:par>
                                <p:cTn id="119" presetID="28" presetClass="entr" presetSubtype="0" fill="hold" grpId="0" nodeType="withEffect">
                                  <p:stCondLst>
                                    <p:cond delay="0"/>
                                  </p:stCondLst>
                                  <p:childTnLst>
                                    <p:set>
                                      <p:cBhvr>
                                        <p:cTn id="120" dur="1" fill="hold">
                                          <p:stCondLst>
                                            <p:cond delay="0"/>
                                          </p:stCondLst>
                                        </p:cTn>
                                        <p:tgtEl>
                                          <p:spTgt spid="25">
                                            <p:txEl>
                                              <p:pRg st="24" end="24"/>
                                            </p:txEl>
                                          </p:spTgt>
                                        </p:tgtEl>
                                        <p:attrNameLst>
                                          <p:attrName>style.visibility</p:attrName>
                                        </p:attrNameLst>
                                      </p:cBhvr>
                                      <p:to>
                                        <p:strVal val="visible"/>
                                      </p:to>
                                    </p:set>
                                    <p:anim calcmode="lin" valueType="num">
                                      <p:cBhvr>
                                        <p:cTn id="121" dur="15000" fill="hold"/>
                                        <p:tgtEl>
                                          <p:spTgt spid="25">
                                            <p:txEl>
                                              <p:pRg st="24" end="24"/>
                                            </p:txEl>
                                          </p:spTgt>
                                        </p:tgtEl>
                                        <p:attrNameLst>
                                          <p:attrName>ppt_x</p:attrName>
                                        </p:attrNameLst>
                                      </p:cBhvr>
                                      <p:tavLst>
                                        <p:tav tm="0">
                                          <p:val>
                                            <p:strVal val="#ppt_x"/>
                                          </p:val>
                                        </p:tav>
                                        <p:tav tm="100000">
                                          <p:val>
                                            <p:strVal val="#ppt_x"/>
                                          </p:val>
                                        </p:tav>
                                      </p:tavLst>
                                    </p:anim>
                                    <p:anim calcmode="lin" valueType="num">
                                      <p:cBhvr>
                                        <p:cTn id="122" dur="15000" fill="hold"/>
                                        <p:tgtEl>
                                          <p:spTgt spid="25">
                                            <p:txEl>
                                              <p:pRg st="24" end="24"/>
                                            </p:txEl>
                                          </p:spTgt>
                                        </p:tgtEl>
                                        <p:attrNameLst>
                                          <p:attrName>ppt_y</p:attrName>
                                        </p:attrNameLst>
                                      </p:cBhvr>
                                      <p:tavLst>
                                        <p:tav tm="0">
                                          <p:val>
                                            <p:strVal val="#ppt_y+1"/>
                                          </p:val>
                                        </p:tav>
                                        <p:tav tm="100000">
                                          <p:val>
                                            <p:strVal val="#ppt_y-1"/>
                                          </p:val>
                                        </p:tav>
                                      </p:tavLst>
                                    </p:anim>
                                  </p:childTnLst>
                                </p:cTn>
                              </p:par>
                              <p:par>
                                <p:cTn id="123" presetID="28" presetClass="entr" presetSubtype="0" fill="hold" grpId="0" nodeType="withEffect">
                                  <p:stCondLst>
                                    <p:cond delay="0"/>
                                  </p:stCondLst>
                                  <p:childTnLst>
                                    <p:set>
                                      <p:cBhvr>
                                        <p:cTn id="124" dur="1" fill="hold">
                                          <p:stCondLst>
                                            <p:cond delay="0"/>
                                          </p:stCondLst>
                                        </p:cTn>
                                        <p:tgtEl>
                                          <p:spTgt spid="25">
                                            <p:txEl>
                                              <p:pRg st="25" end="25"/>
                                            </p:txEl>
                                          </p:spTgt>
                                        </p:tgtEl>
                                        <p:attrNameLst>
                                          <p:attrName>style.visibility</p:attrName>
                                        </p:attrNameLst>
                                      </p:cBhvr>
                                      <p:to>
                                        <p:strVal val="visible"/>
                                      </p:to>
                                    </p:set>
                                    <p:anim calcmode="lin" valueType="num">
                                      <p:cBhvr>
                                        <p:cTn id="125" dur="15000" fill="hold"/>
                                        <p:tgtEl>
                                          <p:spTgt spid="25">
                                            <p:txEl>
                                              <p:pRg st="25" end="25"/>
                                            </p:txEl>
                                          </p:spTgt>
                                        </p:tgtEl>
                                        <p:attrNameLst>
                                          <p:attrName>ppt_x</p:attrName>
                                        </p:attrNameLst>
                                      </p:cBhvr>
                                      <p:tavLst>
                                        <p:tav tm="0">
                                          <p:val>
                                            <p:strVal val="#ppt_x"/>
                                          </p:val>
                                        </p:tav>
                                        <p:tav tm="100000">
                                          <p:val>
                                            <p:strVal val="#ppt_x"/>
                                          </p:val>
                                        </p:tav>
                                      </p:tavLst>
                                    </p:anim>
                                    <p:anim calcmode="lin" valueType="num">
                                      <p:cBhvr>
                                        <p:cTn id="126" dur="15000" fill="hold"/>
                                        <p:tgtEl>
                                          <p:spTgt spid="25">
                                            <p:txEl>
                                              <p:pRg st="25" end="25"/>
                                            </p:txEl>
                                          </p:spTgt>
                                        </p:tgtEl>
                                        <p:attrNameLst>
                                          <p:attrName>ppt_y</p:attrName>
                                        </p:attrNameLst>
                                      </p:cBhvr>
                                      <p:tavLst>
                                        <p:tav tm="0">
                                          <p:val>
                                            <p:strVal val="#ppt_y+1"/>
                                          </p:val>
                                        </p:tav>
                                        <p:tav tm="100000">
                                          <p:val>
                                            <p:strVal val="#ppt_y-1"/>
                                          </p:val>
                                        </p:tav>
                                      </p:tavLst>
                                    </p:anim>
                                  </p:childTnLst>
                                </p:cTn>
                              </p:par>
                              <p:par>
                                <p:cTn id="127" presetID="28" presetClass="entr" presetSubtype="0" fill="hold" grpId="0" nodeType="withEffect">
                                  <p:stCondLst>
                                    <p:cond delay="0"/>
                                  </p:stCondLst>
                                  <p:childTnLst>
                                    <p:set>
                                      <p:cBhvr>
                                        <p:cTn id="128" dur="1" fill="hold">
                                          <p:stCondLst>
                                            <p:cond delay="0"/>
                                          </p:stCondLst>
                                        </p:cTn>
                                        <p:tgtEl>
                                          <p:spTgt spid="25">
                                            <p:txEl>
                                              <p:pRg st="26" end="26"/>
                                            </p:txEl>
                                          </p:spTgt>
                                        </p:tgtEl>
                                        <p:attrNameLst>
                                          <p:attrName>style.visibility</p:attrName>
                                        </p:attrNameLst>
                                      </p:cBhvr>
                                      <p:to>
                                        <p:strVal val="visible"/>
                                      </p:to>
                                    </p:set>
                                    <p:anim calcmode="lin" valueType="num">
                                      <p:cBhvr>
                                        <p:cTn id="129" dur="15000" fill="hold"/>
                                        <p:tgtEl>
                                          <p:spTgt spid="25">
                                            <p:txEl>
                                              <p:pRg st="26" end="26"/>
                                            </p:txEl>
                                          </p:spTgt>
                                        </p:tgtEl>
                                        <p:attrNameLst>
                                          <p:attrName>ppt_x</p:attrName>
                                        </p:attrNameLst>
                                      </p:cBhvr>
                                      <p:tavLst>
                                        <p:tav tm="0">
                                          <p:val>
                                            <p:strVal val="#ppt_x"/>
                                          </p:val>
                                        </p:tav>
                                        <p:tav tm="100000">
                                          <p:val>
                                            <p:strVal val="#ppt_x"/>
                                          </p:val>
                                        </p:tav>
                                      </p:tavLst>
                                    </p:anim>
                                    <p:anim calcmode="lin" valueType="num">
                                      <p:cBhvr>
                                        <p:cTn id="130" dur="15000" fill="hold"/>
                                        <p:tgtEl>
                                          <p:spTgt spid="25">
                                            <p:txEl>
                                              <p:pRg st="26" end="26"/>
                                            </p:txEl>
                                          </p:spTgt>
                                        </p:tgtEl>
                                        <p:attrNameLst>
                                          <p:attrName>ppt_y</p:attrName>
                                        </p:attrNameLst>
                                      </p:cBhvr>
                                      <p:tavLst>
                                        <p:tav tm="0">
                                          <p:val>
                                            <p:strVal val="#ppt_y+1"/>
                                          </p:val>
                                        </p:tav>
                                        <p:tav tm="100000">
                                          <p:val>
                                            <p:strVal val="#ppt_y-1"/>
                                          </p:val>
                                        </p:tav>
                                      </p:tavLst>
                                    </p:anim>
                                  </p:childTnLst>
                                </p:cTn>
                              </p:par>
                              <p:par>
                                <p:cTn id="131" presetID="28" presetClass="entr" presetSubtype="0" fill="hold" grpId="0" nodeType="withEffect">
                                  <p:stCondLst>
                                    <p:cond delay="0"/>
                                  </p:stCondLst>
                                  <p:childTnLst>
                                    <p:set>
                                      <p:cBhvr>
                                        <p:cTn id="132" dur="1" fill="hold">
                                          <p:stCondLst>
                                            <p:cond delay="0"/>
                                          </p:stCondLst>
                                        </p:cTn>
                                        <p:tgtEl>
                                          <p:spTgt spid="25">
                                            <p:txEl>
                                              <p:pRg st="27" end="27"/>
                                            </p:txEl>
                                          </p:spTgt>
                                        </p:tgtEl>
                                        <p:attrNameLst>
                                          <p:attrName>style.visibility</p:attrName>
                                        </p:attrNameLst>
                                      </p:cBhvr>
                                      <p:to>
                                        <p:strVal val="visible"/>
                                      </p:to>
                                    </p:set>
                                    <p:anim calcmode="lin" valueType="num">
                                      <p:cBhvr>
                                        <p:cTn id="133" dur="15000" fill="hold"/>
                                        <p:tgtEl>
                                          <p:spTgt spid="25">
                                            <p:txEl>
                                              <p:pRg st="27" end="27"/>
                                            </p:txEl>
                                          </p:spTgt>
                                        </p:tgtEl>
                                        <p:attrNameLst>
                                          <p:attrName>ppt_x</p:attrName>
                                        </p:attrNameLst>
                                      </p:cBhvr>
                                      <p:tavLst>
                                        <p:tav tm="0">
                                          <p:val>
                                            <p:strVal val="#ppt_x"/>
                                          </p:val>
                                        </p:tav>
                                        <p:tav tm="100000">
                                          <p:val>
                                            <p:strVal val="#ppt_x"/>
                                          </p:val>
                                        </p:tav>
                                      </p:tavLst>
                                    </p:anim>
                                    <p:anim calcmode="lin" valueType="num">
                                      <p:cBhvr>
                                        <p:cTn id="134" dur="15000" fill="hold"/>
                                        <p:tgtEl>
                                          <p:spTgt spid="25">
                                            <p:txEl>
                                              <p:pRg st="27" end="27"/>
                                            </p:txEl>
                                          </p:spTgt>
                                        </p:tgtEl>
                                        <p:attrNameLst>
                                          <p:attrName>ppt_y</p:attrName>
                                        </p:attrNameLst>
                                      </p:cBhvr>
                                      <p:tavLst>
                                        <p:tav tm="0">
                                          <p:val>
                                            <p:strVal val="#ppt_y+1"/>
                                          </p:val>
                                        </p:tav>
                                        <p:tav tm="100000">
                                          <p:val>
                                            <p:strVal val="#ppt_y-1"/>
                                          </p:val>
                                        </p:tav>
                                      </p:tavLst>
                                    </p:anim>
                                  </p:childTnLst>
                                </p:cTn>
                              </p:par>
                              <p:par>
                                <p:cTn id="135" presetID="28" presetClass="entr" presetSubtype="0" fill="hold" grpId="0" nodeType="withEffect">
                                  <p:stCondLst>
                                    <p:cond delay="0"/>
                                  </p:stCondLst>
                                  <p:childTnLst>
                                    <p:set>
                                      <p:cBhvr>
                                        <p:cTn id="136" dur="1" fill="hold">
                                          <p:stCondLst>
                                            <p:cond delay="0"/>
                                          </p:stCondLst>
                                        </p:cTn>
                                        <p:tgtEl>
                                          <p:spTgt spid="25">
                                            <p:txEl>
                                              <p:pRg st="28" end="28"/>
                                            </p:txEl>
                                          </p:spTgt>
                                        </p:tgtEl>
                                        <p:attrNameLst>
                                          <p:attrName>style.visibility</p:attrName>
                                        </p:attrNameLst>
                                      </p:cBhvr>
                                      <p:to>
                                        <p:strVal val="visible"/>
                                      </p:to>
                                    </p:set>
                                    <p:anim calcmode="lin" valueType="num">
                                      <p:cBhvr>
                                        <p:cTn id="137" dur="15000" fill="hold"/>
                                        <p:tgtEl>
                                          <p:spTgt spid="25">
                                            <p:txEl>
                                              <p:pRg st="28" end="28"/>
                                            </p:txEl>
                                          </p:spTgt>
                                        </p:tgtEl>
                                        <p:attrNameLst>
                                          <p:attrName>ppt_x</p:attrName>
                                        </p:attrNameLst>
                                      </p:cBhvr>
                                      <p:tavLst>
                                        <p:tav tm="0">
                                          <p:val>
                                            <p:strVal val="#ppt_x"/>
                                          </p:val>
                                        </p:tav>
                                        <p:tav tm="100000">
                                          <p:val>
                                            <p:strVal val="#ppt_x"/>
                                          </p:val>
                                        </p:tav>
                                      </p:tavLst>
                                    </p:anim>
                                    <p:anim calcmode="lin" valueType="num">
                                      <p:cBhvr>
                                        <p:cTn id="138" dur="15000" fill="hold"/>
                                        <p:tgtEl>
                                          <p:spTgt spid="25">
                                            <p:txEl>
                                              <p:pRg st="28" end="28"/>
                                            </p:txEl>
                                          </p:spTgt>
                                        </p:tgtEl>
                                        <p:attrNameLst>
                                          <p:attrName>ppt_y</p:attrName>
                                        </p:attrNameLst>
                                      </p:cBhvr>
                                      <p:tavLst>
                                        <p:tav tm="0">
                                          <p:val>
                                            <p:strVal val="#ppt_y+1"/>
                                          </p:val>
                                        </p:tav>
                                        <p:tav tm="100000">
                                          <p:val>
                                            <p:strVal val="#ppt_y-1"/>
                                          </p:val>
                                        </p:tav>
                                      </p:tavLst>
                                    </p:anim>
                                  </p:childTnLst>
                                </p:cTn>
                              </p:par>
                              <p:par>
                                <p:cTn id="139" presetID="28" presetClass="entr" presetSubtype="0" fill="hold" grpId="0" nodeType="withEffect">
                                  <p:stCondLst>
                                    <p:cond delay="0"/>
                                  </p:stCondLst>
                                  <p:childTnLst>
                                    <p:set>
                                      <p:cBhvr>
                                        <p:cTn id="140" dur="1" fill="hold">
                                          <p:stCondLst>
                                            <p:cond delay="0"/>
                                          </p:stCondLst>
                                        </p:cTn>
                                        <p:tgtEl>
                                          <p:spTgt spid="25">
                                            <p:txEl>
                                              <p:pRg st="29" end="29"/>
                                            </p:txEl>
                                          </p:spTgt>
                                        </p:tgtEl>
                                        <p:attrNameLst>
                                          <p:attrName>style.visibility</p:attrName>
                                        </p:attrNameLst>
                                      </p:cBhvr>
                                      <p:to>
                                        <p:strVal val="visible"/>
                                      </p:to>
                                    </p:set>
                                    <p:anim calcmode="lin" valueType="num">
                                      <p:cBhvr>
                                        <p:cTn id="141" dur="15000" fill="hold"/>
                                        <p:tgtEl>
                                          <p:spTgt spid="25">
                                            <p:txEl>
                                              <p:pRg st="29" end="29"/>
                                            </p:txEl>
                                          </p:spTgt>
                                        </p:tgtEl>
                                        <p:attrNameLst>
                                          <p:attrName>ppt_x</p:attrName>
                                        </p:attrNameLst>
                                      </p:cBhvr>
                                      <p:tavLst>
                                        <p:tav tm="0">
                                          <p:val>
                                            <p:strVal val="#ppt_x"/>
                                          </p:val>
                                        </p:tav>
                                        <p:tav tm="100000">
                                          <p:val>
                                            <p:strVal val="#ppt_x"/>
                                          </p:val>
                                        </p:tav>
                                      </p:tavLst>
                                    </p:anim>
                                    <p:anim calcmode="lin" valueType="num">
                                      <p:cBhvr>
                                        <p:cTn id="142" dur="15000" fill="hold"/>
                                        <p:tgtEl>
                                          <p:spTgt spid="25">
                                            <p:txEl>
                                              <p:pRg st="29" end="29"/>
                                            </p:txEl>
                                          </p:spTgt>
                                        </p:tgtEl>
                                        <p:attrNameLst>
                                          <p:attrName>ppt_y</p:attrName>
                                        </p:attrNameLst>
                                      </p:cBhvr>
                                      <p:tavLst>
                                        <p:tav tm="0">
                                          <p:val>
                                            <p:strVal val="#ppt_y+1"/>
                                          </p:val>
                                        </p:tav>
                                        <p:tav tm="100000">
                                          <p:val>
                                            <p:strVal val="#ppt_y-1"/>
                                          </p:val>
                                        </p:tav>
                                      </p:tavLst>
                                    </p:anim>
                                  </p:childTnLst>
                                </p:cTn>
                              </p:par>
                              <p:par>
                                <p:cTn id="143" presetID="28" presetClass="entr" presetSubtype="0" fill="hold" grpId="0" nodeType="withEffect">
                                  <p:stCondLst>
                                    <p:cond delay="0"/>
                                  </p:stCondLst>
                                  <p:childTnLst>
                                    <p:set>
                                      <p:cBhvr>
                                        <p:cTn id="144" dur="1" fill="hold">
                                          <p:stCondLst>
                                            <p:cond delay="0"/>
                                          </p:stCondLst>
                                        </p:cTn>
                                        <p:tgtEl>
                                          <p:spTgt spid="25">
                                            <p:txEl>
                                              <p:pRg st="30" end="30"/>
                                            </p:txEl>
                                          </p:spTgt>
                                        </p:tgtEl>
                                        <p:attrNameLst>
                                          <p:attrName>style.visibility</p:attrName>
                                        </p:attrNameLst>
                                      </p:cBhvr>
                                      <p:to>
                                        <p:strVal val="visible"/>
                                      </p:to>
                                    </p:set>
                                    <p:anim calcmode="lin" valueType="num">
                                      <p:cBhvr>
                                        <p:cTn id="145" dur="15000" fill="hold"/>
                                        <p:tgtEl>
                                          <p:spTgt spid="25">
                                            <p:txEl>
                                              <p:pRg st="30" end="30"/>
                                            </p:txEl>
                                          </p:spTgt>
                                        </p:tgtEl>
                                        <p:attrNameLst>
                                          <p:attrName>ppt_x</p:attrName>
                                        </p:attrNameLst>
                                      </p:cBhvr>
                                      <p:tavLst>
                                        <p:tav tm="0">
                                          <p:val>
                                            <p:strVal val="#ppt_x"/>
                                          </p:val>
                                        </p:tav>
                                        <p:tav tm="100000">
                                          <p:val>
                                            <p:strVal val="#ppt_x"/>
                                          </p:val>
                                        </p:tav>
                                      </p:tavLst>
                                    </p:anim>
                                    <p:anim calcmode="lin" valueType="num">
                                      <p:cBhvr>
                                        <p:cTn id="146" dur="15000" fill="hold"/>
                                        <p:tgtEl>
                                          <p:spTgt spid="25">
                                            <p:txEl>
                                              <p:pRg st="30" end="30"/>
                                            </p:txEl>
                                          </p:spTgt>
                                        </p:tgtEl>
                                        <p:attrNameLst>
                                          <p:attrName>ppt_y</p:attrName>
                                        </p:attrNameLst>
                                      </p:cBhvr>
                                      <p:tavLst>
                                        <p:tav tm="0">
                                          <p:val>
                                            <p:strVal val="#ppt_y+1"/>
                                          </p:val>
                                        </p:tav>
                                        <p:tav tm="100000">
                                          <p:val>
                                            <p:strVal val="#ppt_y-1"/>
                                          </p:val>
                                        </p:tav>
                                      </p:tavLst>
                                    </p:anim>
                                  </p:childTnLst>
                                </p:cTn>
                              </p:par>
                              <p:par>
                                <p:cTn id="147" presetID="28" presetClass="entr" presetSubtype="0" fill="hold" grpId="0" nodeType="withEffect">
                                  <p:stCondLst>
                                    <p:cond delay="0"/>
                                  </p:stCondLst>
                                  <p:childTnLst>
                                    <p:set>
                                      <p:cBhvr>
                                        <p:cTn id="148" dur="1" fill="hold">
                                          <p:stCondLst>
                                            <p:cond delay="0"/>
                                          </p:stCondLst>
                                        </p:cTn>
                                        <p:tgtEl>
                                          <p:spTgt spid="25">
                                            <p:txEl>
                                              <p:pRg st="31" end="31"/>
                                            </p:txEl>
                                          </p:spTgt>
                                        </p:tgtEl>
                                        <p:attrNameLst>
                                          <p:attrName>style.visibility</p:attrName>
                                        </p:attrNameLst>
                                      </p:cBhvr>
                                      <p:to>
                                        <p:strVal val="visible"/>
                                      </p:to>
                                    </p:set>
                                    <p:anim calcmode="lin" valueType="num">
                                      <p:cBhvr>
                                        <p:cTn id="149" dur="15000" fill="hold"/>
                                        <p:tgtEl>
                                          <p:spTgt spid="25">
                                            <p:txEl>
                                              <p:pRg st="31" end="31"/>
                                            </p:txEl>
                                          </p:spTgt>
                                        </p:tgtEl>
                                        <p:attrNameLst>
                                          <p:attrName>ppt_x</p:attrName>
                                        </p:attrNameLst>
                                      </p:cBhvr>
                                      <p:tavLst>
                                        <p:tav tm="0">
                                          <p:val>
                                            <p:strVal val="#ppt_x"/>
                                          </p:val>
                                        </p:tav>
                                        <p:tav tm="100000">
                                          <p:val>
                                            <p:strVal val="#ppt_x"/>
                                          </p:val>
                                        </p:tav>
                                      </p:tavLst>
                                    </p:anim>
                                    <p:anim calcmode="lin" valueType="num">
                                      <p:cBhvr>
                                        <p:cTn id="150" dur="15000" fill="hold"/>
                                        <p:tgtEl>
                                          <p:spTgt spid="25">
                                            <p:txEl>
                                              <p:pRg st="31" end="31"/>
                                            </p:txEl>
                                          </p:spTgt>
                                        </p:tgtEl>
                                        <p:attrNameLst>
                                          <p:attrName>ppt_y</p:attrName>
                                        </p:attrNameLst>
                                      </p:cBhvr>
                                      <p:tavLst>
                                        <p:tav tm="0">
                                          <p:val>
                                            <p:strVal val="#ppt_y+1"/>
                                          </p:val>
                                        </p:tav>
                                        <p:tav tm="100000">
                                          <p:val>
                                            <p:strVal val="#ppt_y-1"/>
                                          </p:val>
                                        </p:tav>
                                      </p:tavLst>
                                    </p:anim>
                                  </p:childTnLst>
                                </p:cTn>
                              </p:par>
                              <p:par>
                                <p:cTn id="151" presetID="28" presetClass="entr" presetSubtype="0" fill="hold" grpId="0" nodeType="withEffect">
                                  <p:stCondLst>
                                    <p:cond delay="0"/>
                                  </p:stCondLst>
                                  <p:childTnLst>
                                    <p:set>
                                      <p:cBhvr>
                                        <p:cTn id="152" dur="1" fill="hold">
                                          <p:stCondLst>
                                            <p:cond delay="0"/>
                                          </p:stCondLst>
                                        </p:cTn>
                                        <p:tgtEl>
                                          <p:spTgt spid="25">
                                            <p:txEl>
                                              <p:pRg st="32" end="32"/>
                                            </p:txEl>
                                          </p:spTgt>
                                        </p:tgtEl>
                                        <p:attrNameLst>
                                          <p:attrName>style.visibility</p:attrName>
                                        </p:attrNameLst>
                                      </p:cBhvr>
                                      <p:to>
                                        <p:strVal val="visible"/>
                                      </p:to>
                                    </p:set>
                                    <p:anim calcmode="lin" valueType="num">
                                      <p:cBhvr>
                                        <p:cTn id="153" dur="15000" fill="hold"/>
                                        <p:tgtEl>
                                          <p:spTgt spid="25">
                                            <p:txEl>
                                              <p:pRg st="32" end="32"/>
                                            </p:txEl>
                                          </p:spTgt>
                                        </p:tgtEl>
                                        <p:attrNameLst>
                                          <p:attrName>ppt_x</p:attrName>
                                        </p:attrNameLst>
                                      </p:cBhvr>
                                      <p:tavLst>
                                        <p:tav tm="0">
                                          <p:val>
                                            <p:strVal val="#ppt_x"/>
                                          </p:val>
                                        </p:tav>
                                        <p:tav tm="100000">
                                          <p:val>
                                            <p:strVal val="#ppt_x"/>
                                          </p:val>
                                        </p:tav>
                                      </p:tavLst>
                                    </p:anim>
                                    <p:anim calcmode="lin" valueType="num">
                                      <p:cBhvr>
                                        <p:cTn id="154" dur="15000" fill="hold"/>
                                        <p:tgtEl>
                                          <p:spTgt spid="25">
                                            <p:txEl>
                                              <p:pRg st="32" end="32"/>
                                            </p:txEl>
                                          </p:spTgt>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allAtOnce"/>
    </p:bld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Rounded Rectangle 12"/>
          <p:cNvSpPr/>
          <p:nvPr/>
        </p:nvSpPr>
        <p:spPr>
          <a:xfrm>
            <a:off x="5995503" y="152400"/>
            <a:ext cx="1520016" cy="609600"/>
          </a:xfrm>
          <a:prstGeom prst="roundRect">
            <a:avLst/>
          </a:prstGeom>
          <a:solidFill>
            <a:schemeClr val="bg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To-Do List</a:t>
            </a:r>
            <a:endParaRPr lang="en-US" sz="1450" b="1" dirty="0">
              <a:solidFill>
                <a:schemeClr val="accent4">
                  <a:lumMod val="50000"/>
                </a:schemeClr>
              </a:solidFill>
              <a:latin typeface="Trebuchet MS" pitchFamily="34" charset="0"/>
            </a:endParaRPr>
          </a:p>
        </p:txBody>
      </p:sp>
      <p:sp>
        <p:nvSpPr>
          <p:cNvPr id="11" name="Rounded Rectangle 10"/>
          <p:cNvSpPr/>
          <p:nvPr/>
        </p:nvSpPr>
        <p:spPr>
          <a:xfrm>
            <a:off x="7591719" y="152400"/>
            <a:ext cx="151790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Contact Me</a:t>
            </a:r>
            <a:endParaRPr lang="en-US" sz="1450" b="1" dirty="0">
              <a:solidFill>
                <a:schemeClr val="accent4">
                  <a:lumMod val="50000"/>
                </a:schemeClr>
              </a:solidFill>
              <a:latin typeface="Trebuchet MS" pitchFamily="34" charset="0"/>
            </a:endParaRPr>
          </a:p>
        </p:txBody>
      </p:sp>
      <p:sp>
        <p:nvSpPr>
          <p:cNvPr id="10" name="Rounded Rectangle 9"/>
          <p:cNvSpPr/>
          <p:nvPr/>
        </p:nvSpPr>
        <p:spPr>
          <a:xfrm>
            <a:off x="43935" y="152400"/>
            <a:ext cx="1756584" cy="609600"/>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Our Roles</a:t>
            </a:r>
            <a:endParaRPr lang="en-US" sz="1450" b="1" dirty="0">
              <a:solidFill>
                <a:schemeClr val="accent4">
                  <a:lumMod val="50000"/>
                </a:schemeClr>
              </a:solidFill>
              <a:latin typeface="Trebuchet MS" pitchFamily="34" charset="0"/>
            </a:endParaRPr>
          </a:p>
        </p:txBody>
      </p:sp>
      <p:sp>
        <p:nvSpPr>
          <p:cNvPr id="12" name="Rounded Rectangle 11"/>
          <p:cNvSpPr/>
          <p:nvPr/>
        </p:nvSpPr>
        <p:spPr>
          <a:xfrm>
            <a:off x="1876719" y="152400"/>
            <a:ext cx="2209800"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Academics and Success</a:t>
            </a:r>
            <a:endParaRPr lang="en-US" sz="1450" b="1" dirty="0">
              <a:solidFill>
                <a:schemeClr val="accent4">
                  <a:lumMod val="50000"/>
                </a:schemeClr>
              </a:solidFill>
              <a:latin typeface="Trebuchet MS" pitchFamily="34" charset="0"/>
            </a:endParaRPr>
          </a:p>
        </p:txBody>
      </p:sp>
      <p:sp>
        <p:nvSpPr>
          <p:cNvPr id="14" name="Rounded Rectangle 13"/>
          <p:cNvSpPr/>
          <p:nvPr/>
        </p:nvSpPr>
        <p:spPr>
          <a:xfrm>
            <a:off x="4158735" y="152400"/>
            <a:ext cx="175658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Advising Materials</a:t>
            </a:r>
            <a:endParaRPr lang="en-US" sz="1450" b="1" dirty="0">
              <a:solidFill>
                <a:schemeClr val="accent4">
                  <a:lumMod val="50000"/>
                </a:schemeClr>
              </a:solidFill>
              <a:latin typeface="Trebuchet MS" pitchFamily="34" charset="0"/>
            </a:endParaRPr>
          </a:p>
        </p:txBody>
      </p:sp>
      <p:sp>
        <p:nvSpPr>
          <p:cNvPr id="9" name="Rectangle 8"/>
          <p:cNvSpPr/>
          <p:nvPr/>
        </p:nvSpPr>
        <p:spPr>
          <a:xfrm>
            <a:off x="0" y="444366"/>
            <a:ext cx="9153524" cy="6413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457200"/>
            <a:ext cx="8534400" cy="609600"/>
          </a:xfrm>
        </p:spPr>
        <p:txBody>
          <a:bodyPr>
            <a:normAutofit/>
          </a:bodyPr>
          <a:lstStyle/>
          <a:p>
            <a:pPr algn="l"/>
            <a:r>
              <a:rPr lang="en-US" sz="2800" b="1" i="1" dirty="0" smtClean="0">
                <a:solidFill>
                  <a:schemeClr val="accent4">
                    <a:lumMod val="50000"/>
                  </a:schemeClr>
                </a:solidFill>
                <a:effectLst>
                  <a:outerShdw blurRad="38100" dist="38100" dir="2700000" algn="tl">
                    <a:srgbClr val="000000">
                      <a:alpha val="43137"/>
                    </a:srgbClr>
                  </a:outerShdw>
                </a:effectLst>
                <a:latin typeface="Trebuchet MS" pitchFamily="34" charset="0"/>
              </a:rPr>
              <a:t>[Title Here]</a:t>
            </a:r>
            <a:endParaRPr lang="en-US" sz="2800" b="1" i="1" dirty="0">
              <a:solidFill>
                <a:schemeClr val="accent4">
                  <a:lumMod val="50000"/>
                </a:schemeClr>
              </a:solidFill>
              <a:effectLst>
                <a:outerShdw blurRad="38100" dist="38100" dir="2700000" algn="tl">
                  <a:srgbClr val="000000">
                    <a:alpha val="43137"/>
                  </a:srgbClr>
                </a:outerShdw>
              </a:effectLst>
              <a:latin typeface="Trebuchet MS" pitchFamily="34" charset="0"/>
            </a:endParaRPr>
          </a:p>
        </p:txBody>
      </p:sp>
      <p:sp>
        <p:nvSpPr>
          <p:cNvPr id="16" name="Content Placeholder 2"/>
          <p:cNvSpPr txBox="1">
            <a:spLocks/>
          </p:cNvSpPr>
          <p:nvPr/>
        </p:nvSpPr>
        <p:spPr>
          <a:xfrm>
            <a:off x="457200" y="1295400"/>
            <a:ext cx="8458200" cy="48307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1500"/>
              </a:spcAft>
            </a:pPr>
            <a:r>
              <a:rPr lang="en-US" sz="2600" dirty="0" smtClean="0">
                <a:solidFill>
                  <a:schemeClr val="accent4">
                    <a:lumMod val="50000"/>
                  </a:schemeClr>
                </a:solidFill>
                <a:latin typeface="Trebuchet MS" pitchFamily="34" charset="0"/>
              </a:rPr>
              <a:t>…</a:t>
            </a:r>
            <a:endParaRPr lang="en-US" sz="2600" dirty="0">
              <a:solidFill>
                <a:schemeClr val="accent4">
                  <a:lumMod val="50000"/>
                </a:schemeClr>
              </a:solidFill>
              <a:latin typeface="Trebuchet MS" pitchFamily="34" charset="0"/>
            </a:endParaRPr>
          </a:p>
        </p:txBody>
      </p:sp>
      <p:grpSp>
        <p:nvGrpSpPr>
          <p:cNvPr id="4" name="Group 14"/>
          <p:cNvGrpSpPr/>
          <p:nvPr/>
        </p:nvGrpSpPr>
        <p:grpSpPr>
          <a:xfrm>
            <a:off x="-6095" y="525780"/>
            <a:ext cx="3358896" cy="6143244"/>
            <a:chOff x="-6096" y="525780"/>
            <a:chExt cx="3261361" cy="6143244"/>
          </a:xfrm>
        </p:grpSpPr>
        <p:pic>
          <p:nvPicPr>
            <p:cNvPr id="17" name="Picture 3"/>
            <p:cNvPicPr>
              <a:picLocks noChangeAspect="1" noChangeArrowheads="1"/>
            </p:cNvPicPr>
            <p:nvPr/>
          </p:nvPicPr>
          <p:blipFill rotWithShape="1">
            <a:blip r:embed="rId3"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l="3279" r="25503"/>
            <a:stretch/>
          </p:blipFill>
          <p:spPr bwMode="auto">
            <a:xfrm>
              <a:off x="-2379" y="525780"/>
              <a:ext cx="3257644" cy="4495800"/>
            </a:xfrm>
            <a:prstGeom prst="rect">
              <a:avLst/>
            </a:prstGeom>
            <a:noFill/>
            <a:ln>
              <a:noFill/>
            </a:ln>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rotWithShape="1">
            <a:blip r:embed="rId3"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l="3279" t="26373" r="25503"/>
            <a:stretch/>
          </p:blipFill>
          <p:spPr bwMode="auto">
            <a:xfrm>
              <a:off x="-6096" y="3358896"/>
              <a:ext cx="3257644" cy="3310128"/>
            </a:xfrm>
            <a:prstGeom prst="rect">
              <a:avLst/>
            </a:prstGeom>
            <a:noFill/>
            <a:ln>
              <a:noFill/>
            </a:ln>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pic>
      </p:grpSp>
      <p:sp>
        <p:nvSpPr>
          <p:cNvPr id="3" name="TextBox 2"/>
          <p:cNvSpPr txBox="1"/>
          <p:nvPr/>
        </p:nvSpPr>
        <p:spPr>
          <a:xfrm>
            <a:off x="304800" y="986165"/>
            <a:ext cx="3048000" cy="5847755"/>
          </a:xfrm>
          <a:prstGeom prst="rect">
            <a:avLst/>
          </a:prstGeom>
          <a:noFill/>
        </p:spPr>
        <p:txBody>
          <a:bodyPr wrap="square" rtlCol="0">
            <a:spAutoFit/>
          </a:bodyPr>
          <a:lstStyle/>
          <a:p>
            <a:pPr marL="341313" indent="-341313">
              <a:buFont typeface="Wingdings" pitchFamily="2" charset="2"/>
              <a:buChar char="q"/>
            </a:pPr>
            <a:r>
              <a:rPr lang="en-US" sz="2200" dirty="0" smtClean="0">
                <a:solidFill>
                  <a:schemeClr val="accent4">
                    <a:lumMod val="50000"/>
                  </a:schemeClr>
                </a:solidFill>
                <a:latin typeface="Segoe Print" pitchFamily="2" charset="0"/>
              </a:rPr>
              <a:t>Walk Schedule</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Assessment</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b="1" dirty="0" smtClean="0">
                <a:solidFill>
                  <a:schemeClr val="accent4">
                    <a:lumMod val="50000"/>
                  </a:schemeClr>
                </a:solidFill>
                <a:latin typeface="Segoe Print" pitchFamily="2" charset="0"/>
              </a:rPr>
              <a:t>Major and Pre-Prof. Meetings</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Honor Code Tutorial and Test</a:t>
            </a:r>
          </a:p>
          <a:p>
            <a:pPr marL="341313" indent="-341313">
              <a:buFont typeface="Wingdings" pitchFamily="2" charset="2"/>
              <a:buChar char="q"/>
            </a:pPr>
            <a:endParaRPr lang="en-US" sz="2200" dirty="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Alcohol-Wise: II</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Tech Level I</a:t>
            </a:r>
          </a:p>
          <a:p>
            <a:pPr marL="342900"/>
            <a:r>
              <a:rPr lang="en-US" sz="2200" dirty="0" err="1" smtClean="0">
                <a:solidFill>
                  <a:schemeClr val="accent4">
                    <a:lumMod val="50000"/>
                  </a:schemeClr>
                </a:solidFill>
                <a:latin typeface="Segoe Print" pitchFamily="2" charset="0"/>
              </a:rPr>
              <a:t>ISST</a:t>
            </a: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Schedule Changes</a:t>
            </a:r>
          </a:p>
          <a:p>
            <a:r>
              <a:rPr lang="en-US" sz="2200" dirty="0" smtClean="0">
                <a:solidFill>
                  <a:schemeClr val="accent4">
                    <a:lumMod val="50000"/>
                  </a:schemeClr>
                </a:solidFill>
                <a:latin typeface="Segoe Print" pitchFamily="2" charset="0"/>
              </a:rPr>
              <a:t>- </a:t>
            </a:r>
            <a:r>
              <a:rPr lang="en-US" sz="1600" dirty="0" smtClean="0">
                <a:solidFill>
                  <a:schemeClr val="accent4">
                    <a:lumMod val="50000"/>
                  </a:schemeClr>
                </a:solidFill>
                <a:latin typeface="Segoe Print" pitchFamily="2" charset="0"/>
              </a:rPr>
              <a:t>Declare or Change Major</a:t>
            </a:r>
          </a:p>
        </p:txBody>
      </p:sp>
      <p:sp>
        <p:nvSpPr>
          <p:cNvPr id="19" name="TextBox 18"/>
          <p:cNvSpPr txBox="1"/>
          <p:nvPr/>
        </p:nvSpPr>
        <p:spPr>
          <a:xfrm>
            <a:off x="338328" y="1591056"/>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0" name="TextBox 19"/>
          <p:cNvSpPr txBox="1"/>
          <p:nvPr/>
        </p:nvSpPr>
        <p:spPr>
          <a:xfrm>
            <a:off x="344424" y="914400"/>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5" name="Rectangle 3"/>
          <p:cNvSpPr txBox="1">
            <a:spLocks noChangeArrowheads="1"/>
          </p:cNvSpPr>
          <p:nvPr/>
        </p:nvSpPr>
        <p:spPr>
          <a:xfrm>
            <a:off x="3429000" y="685800"/>
            <a:ext cx="5604423" cy="4800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accent4">
                    <a:lumMod val="50000"/>
                  </a:schemeClr>
                </a:solidFill>
                <a:latin typeface="Trebuchet MS"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accent4">
                    <a:lumMod val="50000"/>
                  </a:schemeClr>
                </a:solidFill>
                <a:latin typeface="Trebuchet MS"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accent4">
                    <a:lumMod val="50000"/>
                  </a:schemeClr>
                </a:solidFill>
                <a:latin typeface="Trebuchet MS"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accent4">
                    <a:lumMod val="50000"/>
                  </a:schemeClr>
                </a:solidFill>
                <a:latin typeface="Trebuchet MS"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accent4">
                    <a:lumMod val="50000"/>
                  </a:schemeClr>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spcBef>
                <a:spcPts val="0"/>
              </a:spcBef>
              <a:spcAft>
                <a:spcPts val="1200"/>
              </a:spcAft>
              <a:buFont typeface="Wingdings" pitchFamily="2" charset="2"/>
              <a:buNone/>
            </a:pPr>
            <a:r>
              <a:rPr lang="en-US" sz="1600" b="1" dirty="0" smtClean="0">
                <a:solidFill>
                  <a:schemeClr val="tx1"/>
                </a:solidFill>
              </a:rPr>
              <a:t>Special meetings for students that I have not yet met:</a:t>
            </a:r>
          </a:p>
          <a:p>
            <a:pPr>
              <a:lnSpc>
                <a:spcPct val="80000"/>
              </a:lnSpc>
              <a:spcBef>
                <a:spcPts val="0"/>
              </a:spcBef>
              <a:spcAft>
                <a:spcPts val="1200"/>
              </a:spcAft>
              <a:buFont typeface="Wingdings" pitchFamily="2" charset="2"/>
              <a:buNone/>
            </a:pPr>
            <a:endParaRPr lang="en-US" sz="1600" b="1" dirty="0" smtClean="0">
              <a:solidFill>
                <a:schemeClr val="tx1"/>
              </a:solidFill>
            </a:endParaRPr>
          </a:p>
          <a:p>
            <a:pPr>
              <a:lnSpc>
                <a:spcPct val="80000"/>
              </a:lnSpc>
              <a:spcBef>
                <a:spcPts val="0"/>
              </a:spcBef>
              <a:spcAft>
                <a:spcPts val="1200"/>
              </a:spcAft>
              <a:buFont typeface="Wingdings" pitchFamily="2" charset="2"/>
              <a:buNone/>
            </a:pPr>
            <a:r>
              <a:rPr lang="en-US" sz="1600" b="1" dirty="0" smtClean="0">
                <a:solidFill>
                  <a:schemeClr val="tx1"/>
                </a:solidFill>
              </a:rPr>
              <a:t>Sign up for a time on the sign in if you have not done so:</a:t>
            </a:r>
          </a:p>
          <a:p>
            <a:pPr>
              <a:lnSpc>
                <a:spcPct val="80000"/>
              </a:lnSpc>
              <a:spcBef>
                <a:spcPts val="0"/>
              </a:spcBef>
              <a:spcAft>
                <a:spcPts val="1200"/>
              </a:spcAft>
              <a:buFont typeface="Wingdings" pitchFamily="2" charset="2"/>
              <a:buNone/>
            </a:pPr>
            <a:r>
              <a:rPr lang="en-US" sz="1600" b="1" dirty="0" smtClean="0">
                <a:solidFill>
                  <a:schemeClr val="tx1"/>
                </a:solidFill>
              </a:rPr>
              <a:t>9:30 – 11:10 am on Saturday</a:t>
            </a:r>
          </a:p>
          <a:p>
            <a:pPr>
              <a:lnSpc>
                <a:spcPct val="80000"/>
              </a:lnSpc>
              <a:spcBef>
                <a:spcPts val="0"/>
              </a:spcBef>
              <a:spcAft>
                <a:spcPts val="1200"/>
              </a:spcAft>
              <a:buFont typeface="Wingdings" pitchFamily="2" charset="2"/>
              <a:buNone/>
            </a:pPr>
            <a:endParaRPr lang="en-US" sz="1600" b="1" dirty="0" smtClean="0">
              <a:solidFill>
                <a:schemeClr val="tx1"/>
              </a:solidFill>
            </a:endParaRPr>
          </a:p>
          <a:p>
            <a:pPr>
              <a:lnSpc>
                <a:spcPct val="80000"/>
              </a:lnSpc>
              <a:spcBef>
                <a:spcPts val="0"/>
              </a:spcBef>
              <a:spcAft>
                <a:spcPts val="1200"/>
              </a:spcAft>
              <a:buFont typeface="Wingdings" pitchFamily="2" charset="2"/>
              <a:buNone/>
            </a:pPr>
            <a:r>
              <a:rPr lang="en-US" sz="1600" b="1" dirty="0" smtClean="0">
                <a:solidFill>
                  <a:schemeClr val="tx1"/>
                </a:solidFill>
              </a:rPr>
              <a:t>Open Office Hours from 11:30 – 12:00 noon on Saturday.</a:t>
            </a:r>
          </a:p>
          <a:p>
            <a:pPr>
              <a:lnSpc>
                <a:spcPct val="80000"/>
              </a:lnSpc>
              <a:spcBef>
                <a:spcPts val="0"/>
              </a:spcBef>
              <a:spcAft>
                <a:spcPts val="1200"/>
              </a:spcAft>
              <a:buFont typeface="Wingdings" pitchFamily="2" charset="2"/>
              <a:buNone/>
            </a:pPr>
            <a:endParaRPr lang="en-US" sz="1600" b="1" dirty="0" smtClean="0">
              <a:solidFill>
                <a:schemeClr val="tx1"/>
              </a:solidFill>
            </a:endParaRPr>
          </a:p>
          <a:p>
            <a:pPr>
              <a:lnSpc>
                <a:spcPct val="80000"/>
              </a:lnSpc>
              <a:spcBef>
                <a:spcPts val="0"/>
              </a:spcBef>
              <a:spcAft>
                <a:spcPts val="1200"/>
              </a:spcAft>
              <a:buFont typeface="Wingdings" pitchFamily="2" charset="2"/>
              <a:buNone/>
            </a:pPr>
            <a:r>
              <a:rPr lang="en-US" sz="1600" b="1" dirty="0" smtClean="0">
                <a:solidFill>
                  <a:schemeClr val="tx1"/>
                </a:solidFill>
              </a:rPr>
              <a:t>Next week, I will try to be available most afternoons. See my class schedule outside my door for availability.</a:t>
            </a:r>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2605700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3">
                                            <p:txEl>
                                              <p:pRg st="6" end="6"/>
                                            </p:txEl>
                                          </p:spTgt>
                                        </p:tgtEl>
                                        <p:attrNameLst>
                                          <p:attrName>style.opacity</p:attrName>
                                        </p:attrNameLst>
                                      </p:cBhvr>
                                      <p:to>
                                        <p:strVal val="0.5"/>
                                      </p:to>
                                    </p:set>
                                    <p:animEffect filter="image" prLst="opacity: 0.5">
                                      <p:cBhvr rctx="IE">
                                        <p:cTn id="7" dur="indefinite"/>
                                        <p:tgtEl>
                                          <p:spTgt spid="3">
                                            <p:txEl>
                                              <p:pRg st="6" end="6"/>
                                            </p:txEl>
                                          </p:spTgt>
                                        </p:tgtEl>
                                      </p:cBhvr>
                                    </p:animEffect>
                                  </p:childTnLst>
                                </p:cTn>
                              </p:par>
                              <p:par>
                                <p:cTn id="8" presetID="9" presetClass="emph" presetSubtype="0" nodeType="withEffect">
                                  <p:stCondLst>
                                    <p:cond delay="0"/>
                                  </p:stCondLst>
                                  <p:childTnLst>
                                    <p:set>
                                      <p:cBhvr rctx="PPT">
                                        <p:cTn id="9" dur="indefinite"/>
                                        <p:tgtEl>
                                          <p:spTgt spid="3">
                                            <p:txEl>
                                              <p:pRg st="8" end="8"/>
                                            </p:txEl>
                                          </p:spTgt>
                                        </p:tgtEl>
                                        <p:attrNameLst>
                                          <p:attrName>style.opacity</p:attrName>
                                        </p:attrNameLst>
                                      </p:cBhvr>
                                      <p:to>
                                        <p:strVal val="0.5"/>
                                      </p:to>
                                    </p:set>
                                    <p:animEffect filter="image" prLst="opacity: 0.5">
                                      <p:cBhvr rctx="IE">
                                        <p:cTn id="10" dur="indefinite"/>
                                        <p:tgtEl>
                                          <p:spTgt spid="3">
                                            <p:txEl>
                                              <p:pRg st="8" end="8"/>
                                            </p:txEl>
                                          </p:spTgt>
                                        </p:tgtEl>
                                      </p:cBhvr>
                                    </p:animEffect>
                                  </p:childTnLst>
                                </p:cTn>
                              </p:par>
                              <p:par>
                                <p:cTn id="11" presetID="9" presetClass="emph" presetSubtype="0" nodeType="withEffect">
                                  <p:stCondLst>
                                    <p:cond delay="0"/>
                                  </p:stCondLst>
                                  <p:childTnLst>
                                    <p:set>
                                      <p:cBhvr rctx="PPT">
                                        <p:cTn id="12" dur="indefinite"/>
                                        <p:tgtEl>
                                          <p:spTgt spid="3">
                                            <p:txEl>
                                              <p:pRg st="10" end="10"/>
                                            </p:txEl>
                                          </p:spTgt>
                                        </p:tgtEl>
                                        <p:attrNameLst>
                                          <p:attrName>style.opacity</p:attrName>
                                        </p:attrNameLst>
                                      </p:cBhvr>
                                      <p:to>
                                        <p:strVal val="0.5"/>
                                      </p:to>
                                    </p:set>
                                    <p:animEffect filter="image" prLst="opacity: 0.5">
                                      <p:cBhvr rctx="IE">
                                        <p:cTn id="13" dur="indefinite"/>
                                        <p:tgtEl>
                                          <p:spTgt spid="3">
                                            <p:txEl>
                                              <p:pRg st="10" end="10"/>
                                            </p:txEl>
                                          </p:spTgt>
                                        </p:tgtEl>
                                      </p:cBhvr>
                                    </p:animEffect>
                                  </p:childTnLst>
                                </p:cTn>
                              </p:par>
                              <p:par>
                                <p:cTn id="14" presetID="9" presetClass="emph" presetSubtype="0" nodeType="withEffect">
                                  <p:stCondLst>
                                    <p:cond delay="0"/>
                                  </p:stCondLst>
                                  <p:childTnLst>
                                    <p:set>
                                      <p:cBhvr rctx="PPT">
                                        <p:cTn id="15" dur="indefinite"/>
                                        <p:tgtEl>
                                          <p:spTgt spid="3">
                                            <p:txEl>
                                              <p:pRg st="11" end="11"/>
                                            </p:txEl>
                                          </p:spTgt>
                                        </p:tgtEl>
                                        <p:attrNameLst>
                                          <p:attrName>style.opacity</p:attrName>
                                        </p:attrNameLst>
                                      </p:cBhvr>
                                      <p:to>
                                        <p:strVal val="0.5"/>
                                      </p:to>
                                    </p:set>
                                    <p:animEffect filter="image" prLst="opacity: 0.5">
                                      <p:cBhvr rctx="IE">
                                        <p:cTn id="16" dur="indefinite"/>
                                        <p:tgtEl>
                                          <p:spTgt spid="3">
                                            <p:txEl>
                                              <p:pRg st="11" end="11"/>
                                            </p:txEl>
                                          </p:spTgt>
                                        </p:tgtEl>
                                      </p:cBhvr>
                                    </p:animEffect>
                                  </p:childTnLst>
                                </p:cTn>
                              </p:par>
                              <p:par>
                                <p:cTn id="17" presetID="9" presetClass="emph" presetSubtype="0" nodeType="withEffect">
                                  <p:stCondLst>
                                    <p:cond delay="0"/>
                                  </p:stCondLst>
                                  <p:childTnLst>
                                    <p:set>
                                      <p:cBhvr rctx="PPT">
                                        <p:cTn id="18" dur="indefinite"/>
                                        <p:tgtEl>
                                          <p:spTgt spid="3">
                                            <p:txEl>
                                              <p:pRg st="13" end="13"/>
                                            </p:txEl>
                                          </p:spTgt>
                                        </p:tgtEl>
                                        <p:attrNameLst>
                                          <p:attrName>style.opacity</p:attrName>
                                        </p:attrNameLst>
                                      </p:cBhvr>
                                      <p:to>
                                        <p:strVal val="0.5"/>
                                      </p:to>
                                    </p:set>
                                    <p:animEffect filter="image" prLst="opacity: 0.5">
                                      <p:cBhvr rctx="IE">
                                        <p:cTn id="19" dur="indefinite"/>
                                        <p:tgtEl>
                                          <p:spTgt spid="3">
                                            <p:txEl>
                                              <p:pRg st="13" end="13"/>
                                            </p:txEl>
                                          </p:spTgt>
                                        </p:tgtEl>
                                      </p:cBhvr>
                                    </p:animEffect>
                                  </p:childTnLst>
                                </p:cTn>
                              </p:par>
                              <p:par>
                                <p:cTn id="20" presetID="9" presetClass="emph" presetSubtype="0" nodeType="withEffect">
                                  <p:stCondLst>
                                    <p:cond delay="0"/>
                                  </p:stCondLst>
                                  <p:childTnLst>
                                    <p:set>
                                      <p:cBhvr rctx="PPT">
                                        <p:cTn id="21" dur="indefinite"/>
                                        <p:tgtEl>
                                          <p:spTgt spid="3">
                                            <p:txEl>
                                              <p:pRg st="14" end="14"/>
                                            </p:txEl>
                                          </p:spTgt>
                                        </p:tgtEl>
                                        <p:attrNameLst>
                                          <p:attrName>style.opacity</p:attrName>
                                        </p:attrNameLst>
                                      </p:cBhvr>
                                      <p:to>
                                        <p:strVal val="0.5"/>
                                      </p:to>
                                    </p:set>
                                    <p:animEffect filter="image" prLst="opacity: 0.5">
                                      <p:cBhvr rctx="IE">
                                        <p:cTn id="22" dur="indefinite"/>
                                        <p:tgtEl>
                                          <p:spTgt spid="3">
                                            <p:txEl>
                                              <p:pRg st="14" end="14"/>
                                            </p:txEl>
                                          </p:spTgt>
                                        </p:tgtEl>
                                      </p:cBhvr>
                                    </p:animEffect>
                                  </p:childTnLst>
                                </p:cTn>
                              </p:par>
                              <p:par>
                                <p:cTn id="23" presetID="28" presetClass="entr" presetSubtype="0" fill="hold" grpId="0" nodeType="withEffect">
                                  <p:stCondLst>
                                    <p:cond delay="0"/>
                                  </p:stCondLst>
                                  <p:childTnLst>
                                    <p:set>
                                      <p:cBhvr>
                                        <p:cTn id="24" dur="1" fill="hold">
                                          <p:stCondLst>
                                            <p:cond delay="0"/>
                                          </p:stCondLst>
                                        </p:cTn>
                                        <p:tgtEl>
                                          <p:spTgt spid="25">
                                            <p:txEl>
                                              <p:pRg st="0" end="0"/>
                                            </p:txEl>
                                          </p:spTgt>
                                        </p:tgtEl>
                                        <p:attrNameLst>
                                          <p:attrName>style.visibility</p:attrName>
                                        </p:attrNameLst>
                                      </p:cBhvr>
                                      <p:to>
                                        <p:strVal val="visible"/>
                                      </p:to>
                                    </p:set>
                                    <p:anim calcmode="lin" valueType="num">
                                      <p:cBhvr>
                                        <p:cTn id="25" dur="15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26" dur="15000" fill="hold"/>
                                        <p:tgtEl>
                                          <p:spTgt spid="25">
                                            <p:txEl>
                                              <p:pRg st="0" end="0"/>
                                            </p:txEl>
                                          </p:spTgt>
                                        </p:tgtEl>
                                        <p:attrNameLst>
                                          <p:attrName>ppt_y</p:attrName>
                                        </p:attrNameLst>
                                      </p:cBhvr>
                                      <p:tavLst>
                                        <p:tav tm="0">
                                          <p:val>
                                            <p:strVal val="#ppt_y+1"/>
                                          </p:val>
                                        </p:tav>
                                        <p:tav tm="100000">
                                          <p:val>
                                            <p:strVal val="#ppt_y-1"/>
                                          </p:val>
                                        </p:tav>
                                      </p:tavLst>
                                    </p:anim>
                                  </p:childTnLst>
                                </p:cTn>
                              </p:par>
                              <p:par>
                                <p:cTn id="27" presetID="28" presetClass="entr" presetSubtype="0" fill="hold" grpId="0" nodeType="withEffect">
                                  <p:stCondLst>
                                    <p:cond delay="0"/>
                                  </p:stCondLst>
                                  <p:childTnLst>
                                    <p:set>
                                      <p:cBhvr>
                                        <p:cTn id="28" dur="1" fill="hold">
                                          <p:stCondLst>
                                            <p:cond delay="0"/>
                                          </p:stCondLst>
                                        </p:cTn>
                                        <p:tgtEl>
                                          <p:spTgt spid="25">
                                            <p:txEl>
                                              <p:pRg st="2" end="2"/>
                                            </p:txEl>
                                          </p:spTgt>
                                        </p:tgtEl>
                                        <p:attrNameLst>
                                          <p:attrName>style.visibility</p:attrName>
                                        </p:attrNameLst>
                                      </p:cBhvr>
                                      <p:to>
                                        <p:strVal val="visible"/>
                                      </p:to>
                                    </p:set>
                                    <p:anim calcmode="lin" valueType="num">
                                      <p:cBhvr>
                                        <p:cTn id="29" dur="15000" fill="hold"/>
                                        <p:tgtEl>
                                          <p:spTgt spid="25">
                                            <p:txEl>
                                              <p:pRg st="2" end="2"/>
                                            </p:txEl>
                                          </p:spTgt>
                                        </p:tgtEl>
                                        <p:attrNameLst>
                                          <p:attrName>ppt_x</p:attrName>
                                        </p:attrNameLst>
                                      </p:cBhvr>
                                      <p:tavLst>
                                        <p:tav tm="0">
                                          <p:val>
                                            <p:strVal val="#ppt_x"/>
                                          </p:val>
                                        </p:tav>
                                        <p:tav tm="100000">
                                          <p:val>
                                            <p:strVal val="#ppt_x"/>
                                          </p:val>
                                        </p:tav>
                                      </p:tavLst>
                                    </p:anim>
                                    <p:anim calcmode="lin" valueType="num">
                                      <p:cBhvr>
                                        <p:cTn id="30" dur="15000" fill="hold"/>
                                        <p:tgtEl>
                                          <p:spTgt spid="25">
                                            <p:txEl>
                                              <p:pRg st="2" end="2"/>
                                            </p:txEl>
                                          </p:spTgt>
                                        </p:tgtEl>
                                        <p:attrNameLst>
                                          <p:attrName>ppt_y</p:attrName>
                                        </p:attrNameLst>
                                      </p:cBhvr>
                                      <p:tavLst>
                                        <p:tav tm="0">
                                          <p:val>
                                            <p:strVal val="#ppt_y+1"/>
                                          </p:val>
                                        </p:tav>
                                        <p:tav tm="100000">
                                          <p:val>
                                            <p:strVal val="#ppt_y-1"/>
                                          </p:val>
                                        </p:tav>
                                      </p:tavLst>
                                    </p:anim>
                                  </p:childTnLst>
                                </p:cTn>
                              </p:par>
                              <p:par>
                                <p:cTn id="31" presetID="28" presetClass="entr" presetSubtype="0" fill="hold" grpId="0" nodeType="withEffect">
                                  <p:stCondLst>
                                    <p:cond delay="0"/>
                                  </p:stCondLst>
                                  <p:childTnLst>
                                    <p:set>
                                      <p:cBhvr>
                                        <p:cTn id="32" dur="1" fill="hold">
                                          <p:stCondLst>
                                            <p:cond delay="0"/>
                                          </p:stCondLst>
                                        </p:cTn>
                                        <p:tgtEl>
                                          <p:spTgt spid="25">
                                            <p:txEl>
                                              <p:pRg st="3" end="3"/>
                                            </p:txEl>
                                          </p:spTgt>
                                        </p:tgtEl>
                                        <p:attrNameLst>
                                          <p:attrName>style.visibility</p:attrName>
                                        </p:attrNameLst>
                                      </p:cBhvr>
                                      <p:to>
                                        <p:strVal val="visible"/>
                                      </p:to>
                                    </p:set>
                                    <p:anim calcmode="lin" valueType="num">
                                      <p:cBhvr>
                                        <p:cTn id="33" dur="15000" fill="hold"/>
                                        <p:tgtEl>
                                          <p:spTgt spid="25">
                                            <p:txEl>
                                              <p:pRg st="3" end="3"/>
                                            </p:txEl>
                                          </p:spTgt>
                                        </p:tgtEl>
                                        <p:attrNameLst>
                                          <p:attrName>ppt_x</p:attrName>
                                        </p:attrNameLst>
                                      </p:cBhvr>
                                      <p:tavLst>
                                        <p:tav tm="0">
                                          <p:val>
                                            <p:strVal val="#ppt_x"/>
                                          </p:val>
                                        </p:tav>
                                        <p:tav tm="100000">
                                          <p:val>
                                            <p:strVal val="#ppt_x"/>
                                          </p:val>
                                        </p:tav>
                                      </p:tavLst>
                                    </p:anim>
                                    <p:anim calcmode="lin" valueType="num">
                                      <p:cBhvr>
                                        <p:cTn id="34" dur="15000" fill="hold"/>
                                        <p:tgtEl>
                                          <p:spTgt spid="25">
                                            <p:txEl>
                                              <p:pRg st="3" end="3"/>
                                            </p:txEl>
                                          </p:spTgt>
                                        </p:tgtEl>
                                        <p:attrNameLst>
                                          <p:attrName>ppt_y</p:attrName>
                                        </p:attrNameLst>
                                      </p:cBhvr>
                                      <p:tavLst>
                                        <p:tav tm="0">
                                          <p:val>
                                            <p:strVal val="#ppt_y+1"/>
                                          </p:val>
                                        </p:tav>
                                        <p:tav tm="100000">
                                          <p:val>
                                            <p:strVal val="#ppt_y-1"/>
                                          </p:val>
                                        </p:tav>
                                      </p:tavLst>
                                    </p:anim>
                                  </p:childTnLst>
                                </p:cTn>
                              </p:par>
                              <p:par>
                                <p:cTn id="35" presetID="28" presetClass="entr" presetSubtype="0" fill="hold" grpId="0" nodeType="withEffect">
                                  <p:stCondLst>
                                    <p:cond delay="0"/>
                                  </p:stCondLst>
                                  <p:childTnLst>
                                    <p:set>
                                      <p:cBhvr>
                                        <p:cTn id="36" dur="1" fill="hold">
                                          <p:stCondLst>
                                            <p:cond delay="0"/>
                                          </p:stCondLst>
                                        </p:cTn>
                                        <p:tgtEl>
                                          <p:spTgt spid="25">
                                            <p:txEl>
                                              <p:pRg st="5" end="5"/>
                                            </p:txEl>
                                          </p:spTgt>
                                        </p:tgtEl>
                                        <p:attrNameLst>
                                          <p:attrName>style.visibility</p:attrName>
                                        </p:attrNameLst>
                                      </p:cBhvr>
                                      <p:to>
                                        <p:strVal val="visible"/>
                                      </p:to>
                                    </p:set>
                                    <p:anim calcmode="lin" valueType="num">
                                      <p:cBhvr>
                                        <p:cTn id="37" dur="15000" fill="hold"/>
                                        <p:tgtEl>
                                          <p:spTgt spid="25">
                                            <p:txEl>
                                              <p:pRg st="5" end="5"/>
                                            </p:txEl>
                                          </p:spTgt>
                                        </p:tgtEl>
                                        <p:attrNameLst>
                                          <p:attrName>ppt_x</p:attrName>
                                        </p:attrNameLst>
                                      </p:cBhvr>
                                      <p:tavLst>
                                        <p:tav tm="0">
                                          <p:val>
                                            <p:strVal val="#ppt_x"/>
                                          </p:val>
                                        </p:tav>
                                        <p:tav tm="100000">
                                          <p:val>
                                            <p:strVal val="#ppt_x"/>
                                          </p:val>
                                        </p:tav>
                                      </p:tavLst>
                                    </p:anim>
                                    <p:anim calcmode="lin" valueType="num">
                                      <p:cBhvr>
                                        <p:cTn id="38" dur="15000" fill="hold"/>
                                        <p:tgtEl>
                                          <p:spTgt spid="25">
                                            <p:txEl>
                                              <p:pRg st="5" end="5"/>
                                            </p:txEl>
                                          </p:spTgt>
                                        </p:tgtEl>
                                        <p:attrNameLst>
                                          <p:attrName>ppt_y</p:attrName>
                                        </p:attrNameLst>
                                      </p:cBhvr>
                                      <p:tavLst>
                                        <p:tav tm="0">
                                          <p:val>
                                            <p:strVal val="#ppt_y+1"/>
                                          </p:val>
                                        </p:tav>
                                        <p:tav tm="100000">
                                          <p:val>
                                            <p:strVal val="#ppt_y-1"/>
                                          </p:val>
                                        </p:tav>
                                      </p:tavLst>
                                    </p:anim>
                                  </p:childTnLst>
                                </p:cTn>
                              </p:par>
                              <p:par>
                                <p:cTn id="39" presetID="28" presetClass="entr" presetSubtype="0" fill="hold" grpId="0" nodeType="withEffect">
                                  <p:stCondLst>
                                    <p:cond delay="0"/>
                                  </p:stCondLst>
                                  <p:childTnLst>
                                    <p:set>
                                      <p:cBhvr>
                                        <p:cTn id="40" dur="1" fill="hold">
                                          <p:stCondLst>
                                            <p:cond delay="0"/>
                                          </p:stCondLst>
                                        </p:cTn>
                                        <p:tgtEl>
                                          <p:spTgt spid="25">
                                            <p:txEl>
                                              <p:pRg st="7" end="7"/>
                                            </p:txEl>
                                          </p:spTgt>
                                        </p:tgtEl>
                                        <p:attrNameLst>
                                          <p:attrName>style.visibility</p:attrName>
                                        </p:attrNameLst>
                                      </p:cBhvr>
                                      <p:to>
                                        <p:strVal val="visible"/>
                                      </p:to>
                                    </p:set>
                                    <p:anim calcmode="lin" valueType="num">
                                      <p:cBhvr>
                                        <p:cTn id="41" dur="15000" fill="hold"/>
                                        <p:tgtEl>
                                          <p:spTgt spid="25">
                                            <p:txEl>
                                              <p:pRg st="7" end="7"/>
                                            </p:txEl>
                                          </p:spTgt>
                                        </p:tgtEl>
                                        <p:attrNameLst>
                                          <p:attrName>ppt_x</p:attrName>
                                        </p:attrNameLst>
                                      </p:cBhvr>
                                      <p:tavLst>
                                        <p:tav tm="0">
                                          <p:val>
                                            <p:strVal val="#ppt_x"/>
                                          </p:val>
                                        </p:tav>
                                        <p:tav tm="100000">
                                          <p:val>
                                            <p:strVal val="#ppt_x"/>
                                          </p:val>
                                        </p:tav>
                                      </p:tavLst>
                                    </p:anim>
                                    <p:anim calcmode="lin" valueType="num">
                                      <p:cBhvr>
                                        <p:cTn id="42" dur="15000" fill="hold"/>
                                        <p:tgtEl>
                                          <p:spTgt spid="25">
                                            <p:txEl>
                                              <p:pRg st="7" end="7"/>
                                            </p:txEl>
                                          </p:spTgt>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allAtOnce"/>
    </p:bld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Rounded Rectangle 12"/>
          <p:cNvSpPr/>
          <p:nvPr/>
        </p:nvSpPr>
        <p:spPr>
          <a:xfrm>
            <a:off x="5995503" y="152400"/>
            <a:ext cx="1520016" cy="609600"/>
          </a:xfrm>
          <a:prstGeom prst="roundRect">
            <a:avLst/>
          </a:prstGeom>
          <a:solidFill>
            <a:schemeClr val="bg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To-Do List</a:t>
            </a:r>
            <a:endParaRPr lang="en-US" sz="1450" b="1" dirty="0">
              <a:solidFill>
                <a:schemeClr val="accent4">
                  <a:lumMod val="50000"/>
                </a:schemeClr>
              </a:solidFill>
              <a:latin typeface="Trebuchet MS" pitchFamily="34" charset="0"/>
            </a:endParaRPr>
          </a:p>
        </p:txBody>
      </p:sp>
      <p:sp>
        <p:nvSpPr>
          <p:cNvPr id="11" name="Rounded Rectangle 10"/>
          <p:cNvSpPr/>
          <p:nvPr/>
        </p:nvSpPr>
        <p:spPr>
          <a:xfrm>
            <a:off x="7591719" y="152400"/>
            <a:ext cx="151790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Contact Me</a:t>
            </a:r>
            <a:endParaRPr lang="en-US" sz="1450" b="1" dirty="0">
              <a:solidFill>
                <a:schemeClr val="accent4">
                  <a:lumMod val="50000"/>
                </a:schemeClr>
              </a:solidFill>
              <a:latin typeface="Trebuchet MS" pitchFamily="34" charset="0"/>
            </a:endParaRPr>
          </a:p>
        </p:txBody>
      </p:sp>
      <p:sp>
        <p:nvSpPr>
          <p:cNvPr id="10" name="Rounded Rectangle 9"/>
          <p:cNvSpPr/>
          <p:nvPr/>
        </p:nvSpPr>
        <p:spPr>
          <a:xfrm>
            <a:off x="43935" y="152400"/>
            <a:ext cx="1756584" cy="609600"/>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Our Roles</a:t>
            </a:r>
            <a:endParaRPr lang="en-US" sz="1450" b="1" dirty="0">
              <a:solidFill>
                <a:schemeClr val="accent4">
                  <a:lumMod val="50000"/>
                </a:schemeClr>
              </a:solidFill>
              <a:latin typeface="Trebuchet MS" pitchFamily="34" charset="0"/>
            </a:endParaRPr>
          </a:p>
        </p:txBody>
      </p:sp>
      <p:sp>
        <p:nvSpPr>
          <p:cNvPr id="12" name="Rounded Rectangle 11"/>
          <p:cNvSpPr/>
          <p:nvPr/>
        </p:nvSpPr>
        <p:spPr>
          <a:xfrm>
            <a:off x="1876719" y="152400"/>
            <a:ext cx="2209800"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Academics and Success</a:t>
            </a:r>
            <a:endParaRPr lang="en-US" sz="1450" b="1" dirty="0">
              <a:solidFill>
                <a:schemeClr val="accent4">
                  <a:lumMod val="50000"/>
                </a:schemeClr>
              </a:solidFill>
              <a:latin typeface="Trebuchet MS" pitchFamily="34" charset="0"/>
            </a:endParaRPr>
          </a:p>
        </p:txBody>
      </p:sp>
      <p:sp>
        <p:nvSpPr>
          <p:cNvPr id="14" name="Rounded Rectangle 13"/>
          <p:cNvSpPr/>
          <p:nvPr/>
        </p:nvSpPr>
        <p:spPr>
          <a:xfrm>
            <a:off x="4158735" y="152400"/>
            <a:ext cx="175658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Advising Materials</a:t>
            </a:r>
            <a:endParaRPr lang="en-US" sz="1450" b="1" dirty="0">
              <a:solidFill>
                <a:schemeClr val="accent4">
                  <a:lumMod val="50000"/>
                </a:schemeClr>
              </a:solidFill>
              <a:latin typeface="Trebuchet MS" pitchFamily="34" charset="0"/>
            </a:endParaRPr>
          </a:p>
        </p:txBody>
      </p:sp>
      <p:sp>
        <p:nvSpPr>
          <p:cNvPr id="9" name="Rectangle 8"/>
          <p:cNvSpPr/>
          <p:nvPr/>
        </p:nvSpPr>
        <p:spPr>
          <a:xfrm>
            <a:off x="-2380" y="444366"/>
            <a:ext cx="9153524" cy="6413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457200"/>
            <a:ext cx="8534400" cy="609600"/>
          </a:xfrm>
        </p:spPr>
        <p:txBody>
          <a:bodyPr>
            <a:normAutofit/>
          </a:bodyPr>
          <a:lstStyle/>
          <a:p>
            <a:pPr algn="l"/>
            <a:r>
              <a:rPr lang="en-US" sz="2800" b="1" i="1" dirty="0" smtClean="0">
                <a:solidFill>
                  <a:schemeClr val="accent4">
                    <a:lumMod val="50000"/>
                  </a:schemeClr>
                </a:solidFill>
                <a:effectLst>
                  <a:outerShdw blurRad="38100" dist="38100" dir="2700000" algn="tl">
                    <a:srgbClr val="000000">
                      <a:alpha val="43137"/>
                    </a:srgbClr>
                  </a:outerShdw>
                </a:effectLst>
                <a:latin typeface="Trebuchet MS" pitchFamily="34" charset="0"/>
              </a:rPr>
              <a:t>[Title Here]</a:t>
            </a:r>
            <a:endParaRPr lang="en-US" sz="2800" b="1" i="1" dirty="0">
              <a:solidFill>
                <a:schemeClr val="accent4">
                  <a:lumMod val="50000"/>
                </a:schemeClr>
              </a:solidFill>
              <a:effectLst>
                <a:outerShdw blurRad="38100" dist="38100" dir="2700000" algn="tl">
                  <a:srgbClr val="000000">
                    <a:alpha val="43137"/>
                  </a:srgbClr>
                </a:outerShdw>
              </a:effectLst>
              <a:latin typeface="Trebuchet MS" pitchFamily="34" charset="0"/>
            </a:endParaRPr>
          </a:p>
        </p:txBody>
      </p:sp>
      <p:sp>
        <p:nvSpPr>
          <p:cNvPr id="16" name="Content Placeholder 2"/>
          <p:cNvSpPr txBox="1">
            <a:spLocks/>
          </p:cNvSpPr>
          <p:nvPr/>
        </p:nvSpPr>
        <p:spPr>
          <a:xfrm>
            <a:off x="457200" y="1295400"/>
            <a:ext cx="8458200" cy="48307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1500"/>
              </a:spcAft>
            </a:pPr>
            <a:r>
              <a:rPr lang="en-US" sz="2600" dirty="0" smtClean="0">
                <a:solidFill>
                  <a:schemeClr val="accent4">
                    <a:lumMod val="50000"/>
                  </a:schemeClr>
                </a:solidFill>
                <a:latin typeface="Trebuchet MS" pitchFamily="34" charset="0"/>
              </a:rPr>
              <a:t>…</a:t>
            </a:r>
            <a:endParaRPr lang="en-US" sz="2600" dirty="0">
              <a:solidFill>
                <a:schemeClr val="accent4">
                  <a:lumMod val="50000"/>
                </a:schemeClr>
              </a:solidFill>
              <a:latin typeface="Trebuchet MS" pitchFamily="34" charset="0"/>
            </a:endParaRPr>
          </a:p>
        </p:txBody>
      </p:sp>
      <p:grpSp>
        <p:nvGrpSpPr>
          <p:cNvPr id="15" name="Group 14"/>
          <p:cNvGrpSpPr/>
          <p:nvPr/>
        </p:nvGrpSpPr>
        <p:grpSpPr>
          <a:xfrm>
            <a:off x="-6095" y="525780"/>
            <a:ext cx="3358896" cy="6143244"/>
            <a:chOff x="-6096" y="525780"/>
            <a:chExt cx="3261361" cy="6143244"/>
          </a:xfrm>
        </p:grpSpPr>
        <p:pic>
          <p:nvPicPr>
            <p:cNvPr id="17" name="Picture 3"/>
            <p:cNvPicPr>
              <a:picLocks noChangeAspect="1" noChangeArrowheads="1"/>
            </p:cNvPicPr>
            <p:nvPr/>
          </p:nvPicPr>
          <p:blipFill rotWithShape="1">
            <a:blip r:embed="rId3"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l="3279" r="25503"/>
            <a:stretch/>
          </p:blipFill>
          <p:spPr bwMode="auto">
            <a:xfrm>
              <a:off x="-2379" y="525780"/>
              <a:ext cx="3257644" cy="4495800"/>
            </a:xfrm>
            <a:prstGeom prst="rect">
              <a:avLst/>
            </a:prstGeom>
            <a:noFill/>
            <a:ln>
              <a:noFill/>
            </a:ln>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rotWithShape="1">
            <a:blip r:embed="rId3"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l="3279" t="26373" r="25503"/>
            <a:stretch/>
          </p:blipFill>
          <p:spPr bwMode="auto">
            <a:xfrm>
              <a:off x="-6096" y="3358896"/>
              <a:ext cx="3257644" cy="3310128"/>
            </a:xfrm>
            <a:prstGeom prst="rect">
              <a:avLst/>
            </a:prstGeom>
            <a:noFill/>
            <a:ln>
              <a:noFill/>
            </a:ln>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pic>
      </p:grpSp>
      <p:sp>
        <p:nvSpPr>
          <p:cNvPr id="3" name="TextBox 2"/>
          <p:cNvSpPr txBox="1"/>
          <p:nvPr/>
        </p:nvSpPr>
        <p:spPr>
          <a:xfrm>
            <a:off x="304800" y="986165"/>
            <a:ext cx="3048000" cy="5847755"/>
          </a:xfrm>
          <a:prstGeom prst="rect">
            <a:avLst/>
          </a:prstGeom>
          <a:noFill/>
        </p:spPr>
        <p:txBody>
          <a:bodyPr wrap="square" rtlCol="0">
            <a:spAutoFit/>
          </a:bodyPr>
          <a:lstStyle/>
          <a:p>
            <a:pPr marL="341313" indent="-341313">
              <a:buFont typeface="Wingdings" pitchFamily="2" charset="2"/>
              <a:buChar char="q"/>
            </a:pPr>
            <a:r>
              <a:rPr lang="en-US" sz="2200" dirty="0" smtClean="0">
                <a:solidFill>
                  <a:schemeClr val="accent4">
                    <a:lumMod val="50000"/>
                  </a:schemeClr>
                </a:solidFill>
                <a:latin typeface="Segoe Print" pitchFamily="2" charset="0"/>
              </a:rPr>
              <a:t>Walk Schedule</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Assessment</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Major and Pre-Prof. Meetings</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b="1" dirty="0" smtClean="0">
                <a:solidFill>
                  <a:schemeClr val="accent4">
                    <a:lumMod val="50000"/>
                  </a:schemeClr>
                </a:solidFill>
                <a:latin typeface="Segoe Print" pitchFamily="2" charset="0"/>
              </a:rPr>
              <a:t>Honor Code Tutorial and Test</a:t>
            </a:r>
          </a:p>
          <a:p>
            <a:pPr marL="341313" indent="-341313">
              <a:buFont typeface="Wingdings" pitchFamily="2" charset="2"/>
              <a:buChar char="q"/>
            </a:pPr>
            <a:endParaRPr lang="en-US" sz="2200" b="1" dirty="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Alcohol-Wise: II</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Tech Level I</a:t>
            </a:r>
          </a:p>
          <a:p>
            <a:pPr marL="342900"/>
            <a:r>
              <a:rPr lang="en-US" sz="2200" dirty="0" err="1" smtClean="0">
                <a:solidFill>
                  <a:schemeClr val="accent4">
                    <a:lumMod val="50000"/>
                  </a:schemeClr>
                </a:solidFill>
                <a:latin typeface="Segoe Print" pitchFamily="2" charset="0"/>
              </a:rPr>
              <a:t>ISST</a:t>
            </a: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Schedule Changes</a:t>
            </a:r>
          </a:p>
          <a:p>
            <a:r>
              <a:rPr lang="en-US" sz="2200" dirty="0" smtClean="0">
                <a:solidFill>
                  <a:schemeClr val="accent4">
                    <a:lumMod val="50000"/>
                  </a:schemeClr>
                </a:solidFill>
                <a:latin typeface="Segoe Print" pitchFamily="2" charset="0"/>
              </a:rPr>
              <a:t>- </a:t>
            </a:r>
            <a:r>
              <a:rPr lang="en-US" sz="1600" dirty="0" smtClean="0">
                <a:solidFill>
                  <a:schemeClr val="accent4">
                    <a:lumMod val="50000"/>
                  </a:schemeClr>
                </a:solidFill>
                <a:latin typeface="Segoe Print" pitchFamily="2" charset="0"/>
              </a:rPr>
              <a:t>Declare or Change Major</a:t>
            </a:r>
          </a:p>
        </p:txBody>
      </p:sp>
      <p:sp>
        <p:nvSpPr>
          <p:cNvPr id="19" name="TextBox 18"/>
          <p:cNvSpPr txBox="1"/>
          <p:nvPr/>
        </p:nvSpPr>
        <p:spPr>
          <a:xfrm>
            <a:off x="338328" y="1591056"/>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0" name="TextBox 19"/>
          <p:cNvSpPr txBox="1"/>
          <p:nvPr/>
        </p:nvSpPr>
        <p:spPr>
          <a:xfrm>
            <a:off x="344424" y="914400"/>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2" name="TextBox 21"/>
          <p:cNvSpPr txBox="1"/>
          <p:nvPr/>
        </p:nvSpPr>
        <p:spPr>
          <a:xfrm>
            <a:off x="329184" y="2281535"/>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6" name="Rectangle 25"/>
          <p:cNvSpPr/>
          <p:nvPr/>
        </p:nvSpPr>
        <p:spPr>
          <a:xfrm>
            <a:off x="3340608" y="524256"/>
            <a:ext cx="5825776" cy="635203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
          <p:cNvPicPr>
            <a:picLocks noChangeAspect="1" noChangeArrowheads="1"/>
          </p:cNvPicPr>
          <p:nvPr/>
        </p:nvPicPr>
        <p:blipFill rotWithShape="1">
          <a:blip r:embed="rId4"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l="14439" t="20893" r="56417" b="51940"/>
          <a:stretch/>
        </p:blipFill>
        <p:spPr bwMode="auto">
          <a:xfrm>
            <a:off x="3416301" y="3118493"/>
            <a:ext cx="5734843" cy="2138335"/>
          </a:xfrm>
          <a:prstGeom prst="rect">
            <a:avLst/>
          </a:prstGeom>
          <a:noFill/>
          <a:ln>
            <a:noFill/>
          </a:ln>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rotWithShape="1">
          <a:blip r:embed="rId5"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t="1849" r="87645" b="94696"/>
          <a:stretch/>
        </p:blipFill>
        <p:spPr bwMode="auto">
          <a:xfrm>
            <a:off x="3429001" y="2381071"/>
            <a:ext cx="5722143" cy="640080"/>
          </a:xfrm>
          <a:prstGeom prst="rect">
            <a:avLst/>
          </a:prstGeom>
          <a:ln>
            <a:noFill/>
          </a:ln>
          <a:effectLst>
            <a:outerShdw blurRad="292100" dist="139700" dir="2700000" algn="tl" rotWithShape="0">
              <a:srgbClr val="333333">
                <a:alpha val="65000"/>
              </a:srgbClr>
            </a:outerShdw>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Lst>
        </p:spPr>
      </p:pic>
      <p:sp>
        <p:nvSpPr>
          <p:cNvPr id="27" name="Rectangle 26"/>
          <p:cNvSpPr/>
          <p:nvPr/>
        </p:nvSpPr>
        <p:spPr>
          <a:xfrm>
            <a:off x="4530998" y="3122025"/>
            <a:ext cx="1120502" cy="2129246"/>
          </a:xfrm>
          <a:prstGeom prst="rect">
            <a:avLst/>
          </a:prstGeom>
          <a:solidFill>
            <a:srgbClr val="FFFF00">
              <a:alpha val="30000"/>
            </a:srgbClr>
          </a:solidFill>
          <a:ln w="38100">
            <a:solidFill>
              <a:srgbClr val="FFC000"/>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842398" y="3109325"/>
            <a:ext cx="1120502" cy="2129246"/>
          </a:xfrm>
          <a:prstGeom prst="rect">
            <a:avLst/>
          </a:prstGeom>
          <a:solidFill>
            <a:srgbClr val="FFFF00">
              <a:alpha val="30000"/>
            </a:srgbClr>
          </a:solidFill>
          <a:ln w="38100">
            <a:solidFill>
              <a:srgbClr val="FFC000"/>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3416300" y="838200"/>
            <a:ext cx="5750083" cy="1200329"/>
          </a:xfrm>
          <a:prstGeom prst="rect">
            <a:avLst/>
          </a:prstGeom>
          <a:noFill/>
        </p:spPr>
        <p:txBody>
          <a:bodyPr wrap="square" rtlCol="0">
            <a:spAutoFit/>
          </a:bodyPr>
          <a:lstStyle/>
          <a:p>
            <a:r>
              <a:rPr lang="en-US" sz="3600" dirty="0" smtClean="0">
                <a:solidFill>
                  <a:schemeClr val="bg1"/>
                </a:solidFill>
                <a:latin typeface="Trebuchet MS" pitchFamily="34" charset="0"/>
              </a:rPr>
              <a:t>Deadline for Completion:</a:t>
            </a:r>
          </a:p>
          <a:p>
            <a:r>
              <a:rPr lang="en-US" sz="3600" dirty="0" smtClean="0">
                <a:solidFill>
                  <a:schemeClr val="bg1"/>
                </a:solidFill>
                <a:latin typeface="Trebuchet MS" pitchFamily="34" charset="0"/>
              </a:rPr>
              <a:t>Saturday, </a:t>
            </a:r>
            <a:r>
              <a:rPr lang="en-US" sz="3600" b="1" dirty="0" smtClean="0">
                <a:solidFill>
                  <a:srgbClr val="FFC000"/>
                </a:solidFill>
                <a:latin typeface="Trebuchet MS" pitchFamily="34" charset="0"/>
              </a:rPr>
              <a:t>October 1</a:t>
            </a:r>
            <a:endParaRPr lang="en-US" sz="3600" dirty="0" smtClean="0">
              <a:solidFill>
                <a:schemeClr val="bg1"/>
              </a:solidFill>
              <a:latin typeface="Trebuchet MS" pitchFamily="34" charset="0"/>
            </a:endParaRPr>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2605700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3">
                                            <p:txEl>
                                              <p:pRg st="8" end="8"/>
                                            </p:txEl>
                                          </p:spTgt>
                                        </p:tgtEl>
                                        <p:attrNameLst>
                                          <p:attrName>style.opacity</p:attrName>
                                        </p:attrNameLst>
                                      </p:cBhvr>
                                      <p:to>
                                        <p:strVal val="0.5"/>
                                      </p:to>
                                    </p:set>
                                    <p:animEffect filter="image" prLst="opacity: 0.5">
                                      <p:cBhvr rctx="IE">
                                        <p:cTn id="7" dur="indefinite"/>
                                        <p:tgtEl>
                                          <p:spTgt spid="3">
                                            <p:txEl>
                                              <p:pRg st="8" end="8"/>
                                            </p:txEl>
                                          </p:spTgt>
                                        </p:tgtEl>
                                      </p:cBhvr>
                                    </p:animEffect>
                                  </p:childTnLst>
                                </p:cTn>
                              </p:par>
                              <p:par>
                                <p:cTn id="8" presetID="9" presetClass="emph" presetSubtype="0" nodeType="withEffect">
                                  <p:stCondLst>
                                    <p:cond delay="0"/>
                                  </p:stCondLst>
                                  <p:childTnLst>
                                    <p:set>
                                      <p:cBhvr rctx="PPT">
                                        <p:cTn id="9" dur="indefinite"/>
                                        <p:tgtEl>
                                          <p:spTgt spid="3">
                                            <p:txEl>
                                              <p:pRg st="10" end="10"/>
                                            </p:txEl>
                                          </p:spTgt>
                                        </p:tgtEl>
                                        <p:attrNameLst>
                                          <p:attrName>style.opacity</p:attrName>
                                        </p:attrNameLst>
                                      </p:cBhvr>
                                      <p:to>
                                        <p:strVal val="0.5"/>
                                      </p:to>
                                    </p:set>
                                    <p:animEffect filter="image" prLst="opacity: 0.5">
                                      <p:cBhvr rctx="IE">
                                        <p:cTn id="10" dur="indefinite"/>
                                        <p:tgtEl>
                                          <p:spTgt spid="3">
                                            <p:txEl>
                                              <p:pRg st="10" end="10"/>
                                            </p:txEl>
                                          </p:spTgt>
                                        </p:tgtEl>
                                      </p:cBhvr>
                                    </p:animEffect>
                                  </p:childTnLst>
                                </p:cTn>
                              </p:par>
                              <p:par>
                                <p:cTn id="11" presetID="9" presetClass="emph" presetSubtype="0" nodeType="withEffect">
                                  <p:stCondLst>
                                    <p:cond delay="0"/>
                                  </p:stCondLst>
                                  <p:childTnLst>
                                    <p:set>
                                      <p:cBhvr rctx="PPT">
                                        <p:cTn id="12" dur="indefinite"/>
                                        <p:tgtEl>
                                          <p:spTgt spid="3">
                                            <p:txEl>
                                              <p:pRg st="11" end="11"/>
                                            </p:txEl>
                                          </p:spTgt>
                                        </p:tgtEl>
                                        <p:attrNameLst>
                                          <p:attrName>style.opacity</p:attrName>
                                        </p:attrNameLst>
                                      </p:cBhvr>
                                      <p:to>
                                        <p:strVal val="0.5"/>
                                      </p:to>
                                    </p:set>
                                    <p:animEffect filter="image" prLst="opacity: 0.5">
                                      <p:cBhvr rctx="IE">
                                        <p:cTn id="13" dur="indefinite"/>
                                        <p:tgtEl>
                                          <p:spTgt spid="3">
                                            <p:txEl>
                                              <p:pRg st="11" end="11"/>
                                            </p:txEl>
                                          </p:spTgt>
                                        </p:tgtEl>
                                      </p:cBhvr>
                                    </p:animEffect>
                                  </p:childTnLst>
                                </p:cTn>
                              </p:par>
                              <p:par>
                                <p:cTn id="14" presetID="9" presetClass="emph" presetSubtype="0" nodeType="withEffect">
                                  <p:stCondLst>
                                    <p:cond delay="0"/>
                                  </p:stCondLst>
                                  <p:childTnLst>
                                    <p:set>
                                      <p:cBhvr rctx="PPT">
                                        <p:cTn id="15" dur="indefinite"/>
                                        <p:tgtEl>
                                          <p:spTgt spid="3">
                                            <p:txEl>
                                              <p:pRg st="13" end="13"/>
                                            </p:txEl>
                                          </p:spTgt>
                                        </p:tgtEl>
                                        <p:attrNameLst>
                                          <p:attrName>style.opacity</p:attrName>
                                        </p:attrNameLst>
                                      </p:cBhvr>
                                      <p:to>
                                        <p:strVal val="0.5"/>
                                      </p:to>
                                    </p:set>
                                    <p:animEffect filter="image" prLst="opacity: 0.5">
                                      <p:cBhvr rctx="IE">
                                        <p:cTn id="16" dur="indefinite"/>
                                        <p:tgtEl>
                                          <p:spTgt spid="3">
                                            <p:txEl>
                                              <p:pRg st="13" end="13"/>
                                            </p:txEl>
                                          </p:spTgt>
                                        </p:tgtEl>
                                      </p:cBhvr>
                                    </p:animEffect>
                                  </p:childTnLst>
                                </p:cTn>
                              </p:par>
                              <p:par>
                                <p:cTn id="17" presetID="9" presetClass="emph" presetSubtype="0" nodeType="withEffect">
                                  <p:stCondLst>
                                    <p:cond delay="0"/>
                                  </p:stCondLst>
                                  <p:childTnLst>
                                    <p:set>
                                      <p:cBhvr rctx="PPT">
                                        <p:cTn id="18" dur="indefinite"/>
                                        <p:tgtEl>
                                          <p:spTgt spid="3">
                                            <p:txEl>
                                              <p:pRg st="14" end="14"/>
                                            </p:txEl>
                                          </p:spTgt>
                                        </p:tgtEl>
                                        <p:attrNameLst>
                                          <p:attrName>style.opacity</p:attrName>
                                        </p:attrNameLst>
                                      </p:cBhvr>
                                      <p:to>
                                        <p:strVal val="0.5"/>
                                      </p:to>
                                    </p:set>
                                    <p:animEffect filter="image" prLst="opacity: 0.5">
                                      <p:cBhvr rctx="IE">
                                        <p:cTn id="19" dur="indefinite"/>
                                        <p:tgtEl>
                                          <p:spTgt spid="3">
                                            <p:txEl>
                                              <p:pRg st="14" end="1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9219"/>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8"/>
                                        </p:tgtEl>
                                        <p:attrNameLst>
                                          <p:attrName>style.visibility</p:attrName>
                                        </p:attrNameLst>
                                      </p:cBhvr>
                                      <p:to>
                                        <p:strVal val="visible"/>
                                      </p:to>
                                    </p:set>
                                  </p:childTnLst>
                                </p:cTn>
                              </p:par>
                              <p:par>
                                <p:cTn id="34" presetID="1" presetClass="exit" presetSubtype="0" fill="hold" grpId="1" nodeType="withEffect">
                                  <p:stCondLst>
                                    <p:cond delay="0"/>
                                  </p:stCondLst>
                                  <p:childTnLst>
                                    <p:set>
                                      <p:cBhvr>
                                        <p:cTn id="35"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28" grpId="0" animBg="1"/>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533400" y="533400"/>
            <a:ext cx="8010524" cy="579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dirty="0" smtClean="0"/>
          </a:p>
          <a:p>
            <a:r>
              <a:rPr lang="en-US" dirty="0" smtClean="0">
                <a:solidFill>
                  <a:srgbClr val="000000"/>
                </a:solidFill>
              </a:rPr>
              <a:t>Presentation by Cyber Defense and ACM!</a:t>
            </a: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Rounded Rectangle 12"/>
          <p:cNvSpPr/>
          <p:nvPr/>
        </p:nvSpPr>
        <p:spPr>
          <a:xfrm>
            <a:off x="5995503" y="152400"/>
            <a:ext cx="1520016" cy="609600"/>
          </a:xfrm>
          <a:prstGeom prst="roundRect">
            <a:avLst/>
          </a:prstGeom>
          <a:solidFill>
            <a:schemeClr val="bg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To-Do List</a:t>
            </a:r>
            <a:endParaRPr lang="en-US" sz="1450" b="1" dirty="0">
              <a:solidFill>
                <a:schemeClr val="accent4">
                  <a:lumMod val="50000"/>
                </a:schemeClr>
              </a:solidFill>
              <a:latin typeface="Trebuchet MS" pitchFamily="34" charset="0"/>
            </a:endParaRPr>
          </a:p>
        </p:txBody>
      </p:sp>
      <p:sp>
        <p:nvSpPr>
          <p:cNvPr id="11" name="Rounded Rectangle 10"/>
          <p:cNvSpPr/>
          <p:nvPr/>
        </p:nvSpPr>
        <p:spPr>
          <a:xfrm>
            <a:off x="7591719" y="152400"/>
            <a:ext cx="151790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Contact Me</a:t>
            </a:r>
            <a:endParaRPr lang="en-US" sz="1450" b="1" dirty="0">
              <a:solidFill>
                <a:schemeClr val="accent4">
                  <a:lumMod val="50000"/>
                </a:schemeClr>
              </a:solidFill>
              <a:latin typeface="Trebuchet MS" pitchFamily="34" charset="0"/>
            </a:endParaRPr>
          </a:p>
        </p:txBody>
      </p:sp>
      <p:sp>
        <p:nvSpPr>
          <p:cNvPr id="10" name="Rounded Rectangle 9"/>
          <p:cNvSpPr/>
          <p:nvPr/>
        </p:nvSpPr>
        <p:spPr>
          <a:xfrm>
            <a:off x="43935" y="152400"/>
            <a:ext cx="1756584" cy="609600"/>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Our Roles</a:t>
            </a:r>
            <a:endParaRPr lang="en-US" sz="1450" b="1" dirty="0">
              <a:solidFill>
                <a:schemeClr val="accent4">
                  <a:lumMod val="50000"/>
                </a:schemeClr>
              </a:solidFill>
              <a:latin typeface="Trebuchet MS" pitchFamily="34" charset="0"/>
            </a:endParaRPr>
          </a:p>
        </p:txBody>
      </p:sp>
      <p:sp>
        <p:nvSpPr>
          <p:cNvPr id="12" name="Rounded Rectangle 11"/>
          <p:cNvSpPr/>
          <p:nvPr/>
        </p:nvSpPr>
        <p:spPr>
          <a:xfrm>
            <a:off x="1876719" y="152400"/>
            <a:ext cx="2209800"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Academics and Success</a:t>
            </a:r>
            <a:endParaRPr lang="en-US" sz="1450" b="1" dirty="0">
              <a:solidFill>
                <a:schemeClr val="accent4">
                  <a:lumMod val="50000"/>
                </a:schemeClr>
              </a:solidFill>
              <a:latin typeface="Trebuchet MS" pitchFamily="34" charset="0"/>
            </a:endParaRPr>
          </a:p>
        </p:txBody>
      </p:sp>
      <p:sp>
        <p:nvSpPr>
          <p:cNvPr id="14" name="Rounded Rectangle 13"/>
          <p:cNvSpPr/>
          <p:nvPr/>
        </p:nvSpPr>
        <p:spPr>
          <a:xfrm>
            <a:off x="4158735" y="152400"/>
            <a:ext cx="175658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Advising Materials</a:t>
            </a:r>
            <a:endParaRPr lang="en-US" sz="1450" b="1" dirty="0">
              <a:solidFill>
                <a:schemeClr val="accent4">
                  <a:lumMod val="50000"/>
                </a:schemeClr>
              </a:solidFill>
              <a:latin typeface="Trebuchet MS" pitchFamily="34" charset="0"/>
            </a:endParaRPr>
          </a:p>
        </p:txBody>
      </p:sp>
      <p:sp>
        <p:nvSpPr>
          <p:cNvPr id="9" name="Rectangle 8"/>
          <p:cNvSpPr/>
          <p:nvPr/>
        </p:nvSpPr>
        <p:spPr>
          <a:xfrm>
            <a:off x="-2380" y="444366"/>
            <a:ext cx="9153524" cy="6413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457200"/>
            <a:ext cx="8534400" cy="609600"/>
          </a:xfrm>
        </p:spPr>
        <p:txBody>
          <a:bodyPr>
            <a:normAutofit/>
          </a:bodyPr>
          <a:lstStyle/>
          <a:p>
            <a:pPr algn="l"/>
            <a:r>
              <a:rPr lang="en-US" sz="2800" b="1" i="1" dirty="0" smtClean="0">
                <a:solidFill>
                  <a:schemeClr val="accent4">
                    <a:lumMod val="50000"/>
                  </a:schemeClr>
                </a:solidFill>
                <a:effectLst>
                  <a:outerShdw blurRad="38100" dist="38100" dir="2700000" algn="tl">
                    <a:srgbClr val="000000">
                      <a:alpha val="43137"/>
                    </a:srgbClr>
                  </a:outerShdw>
                </a:effectLst>
                <a:latin typeface="Trebuchet MS" pitchFamily="34" charset="0"/>
              </a:rPr>
              <a:t>[Title Here]</a:t>
            </a:r>
            <a:endParaRPr lang="en-US" sz="2800" b="1" i="1" dirty="0">
              <a:solidFill>
                <a:schemeClr val="accent4">
                  <a:lumMod val="50000"/>
                </a:schemeClr>
              </a:solidFill>
              <a:effectLst>
                <a:outerShdw blurRad="38100" dist="38100" dir="2700000" algn="tl">
                  <a:srgbClr val="000000">
                    <a:alpha val="43137"/>
                  </a:srgbClr>
                </a:outerShdw>
              </a:effectLst>
              <a:latin typeface="Trebuchet MS" pitchFamily="34" charset="0"/>
            </a:endParaRPr>
          </a:p>
        </p:txBody>
      </p:sp>
      <p:sp>
        <p:nvSpPr>
          <p:cNvPr id="16" name="Content Placeholder 2"/>
          <p:cNvSpPr txBox="1">
            <a:spLocks/>
          </p:cNvSpPr>
          <p:nvPr/>
        </p:nvSpPr>
        <p:spPr>
          <a:xfrm>
            <a:off x="457200" y="1295400"/>
            <a:ext cx="8458200" cy="48307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1500"/>
              </a:spcAft>
            </a:pPr>
            <a:r>
              <a:rPr lang="en-US" sz="2600" dirty="0" smtClean="0">
                <a:solidFill>
                  <a:schemeClr val="accent4">
                    <a:lumMod val="50000"/>
                  </a:schemeClr>
                </a:solidFill>
                <a:latin typeface="Trebuchet MS" pitchFamily="34" charset="0"/>
              </a:rPr>
              <a:t>…</a:t>
            </a:r>
            <a:endParaRPr lang="en-US" sz="2600" dirty="0">
              <a:solidFill>
                <a:schemeClr val="accent4">
                  <a:lumMod val="50000"/>
                </a:schemeClr>
              </a:solidFill>
              <a:latin typeface="Trebuchet MS" pitchFamily="34" charset="0"/>
            </a:endParaRPr>
          </a:p>
        </p:txBody>
      </p:sp>
      <p:grpSp>
        <p:nvGrpSpPr>
          <p:cNvPr id="15" name="Group 14"/>
          <p:cNvGrpSpPr/>
          <p:nvPr/>
        </p:nvGrpSpPr>
        <p:grpSpPr>
          <a:xfrm>
            <a:off x="-6095" y="525780"/>
            <a:ext cx="3358896" cy="6143244"/>
            <a:chOff x="-6096" y="525780"/>
            <a:chExt cx="3261361" cy="6143244"/>
          </a:xfrm>
        </p:grpSpPr>
        <p:pic>
          <p:nvPicPr>
            <p:cNvPr id="17" name="Picture 3"/>
            <p:cNvPicPr>
              <a:picLocks noChangeAspect="1" noChangeArrowheads="1"/>
            </p:cNvPicPr>
            <p:nvPr/>
          </p:nvPicPr>
          <p:blipFill rotWithShape="1">
            <a:blip r:embed="rId3"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l="3279" r="25503"/>
            <a:stretch/>
          </p:blipFill>
          <p:spPr bwMode="auto">
            <a:xfrm>
              <a:off x="-2379" y="525780"/>
              <a:ext cx="3257644" cy="4495800"/>
            </a:xfrm>
            <a:prstGeom prst="rect">
              <a:avLst/>
            </a:prstGeom>
            <a:noFill/>
            <a:ln>
              <a:noFill/>
            </a:ln>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rotWithShape="1">
            <a:blip r:embed="rId3"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l="3279" t="26373" r="25503"/>
            <a:stretch/>
          </p:blipFill>
          <p:spPr bwMode="auto">
            <a:xfrm>
              <a:off x="-6096" y="3358896"/>
              <a:ext cx="3257644" cy="3310128"/>
            </a:xfrm>
            <a:prstGeom prst="rect">
              <a:avLst/>
            </a:prstGeom>
            <a:noFill/>
            <a:ln>
              <a:noFill/>
            </a:ln>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pic>
      </p:grpSp>
      <p:sp>
        <p:nvSpPr>
          <p:cNvPr id="3" name="TextBox 2"/>
          <p:cNvSpPr txBox="1"/>
          <p:nvPr/>
        </p:nvSpPr>
        <p:spPr>
          <a:xfrm>
            <a:off x="304800" y="986165"/>
            <a:ext cx="3048000" cy="6186309"/>
          </a:xfrm>
          <a:prstGeom prst="rect">
            <a:avLst/>
          </a:prstGeom>
          <a:noFill/>
        </p:spPr>
        <p:txBody>
          <a:bodyPr wrap="square" rtlCol="0">
            <a:spAutoFit/>
          </a:bodyPr>
          <a:lstStyle/>
          <a:p>
            <a:pPr marL="341313" indent="-341313">
              <a:buFont typeface="Wingdings" pitchFamily="2" charset="2"/>
              <a:buChar char="q"/>
            </a:pPr>
            <a:r>
              <a:rPr lang="en-US" sz="2200" dirty="0" smtClean="0">
                <a:solidFill>
                  <a:schemeClr val="accent4">
                    <a:lumMod val="50000"/>
                  </a:schemeClr>
                </a:solidFill>
                <a:latin typeface="Segoe Print" pitchFamily="2" charset="0"/>
              </a:rPr>
              <a:t>Walk Schedule</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Assessment</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Major and Pre-Prof. Meetings</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Honor Code Tutorial and Test</a:t>
            </a:r>
          </a:p>
          <a:p>
            <a:pPr marL="341313" indent="-341313">
              <a:buFont typeface="Wingdings" pitchFamily="2" charset="2"/>
              <a:buChar char="q"/>
            </a:pPr>
            <a:endParaRPr lang="en-US" sz="2200" dirty="0">
              <a:solidFill>
                <a:schemeClr val="accent4">
                  <a:lumMod val="50000"/>
                </a:schemeClr>
              </a:solidFill>
              <a:latin typeface="Segoe Print" pitchFamily="2" charset="0"/>
            </a:endParaRPr>
          </a:p>
          <a:p>
            <a:pPr marL="341313" indent="-341313">
              <a:buFont typeface="Wingdings" pitchFamily="2" charset="2"/>
              <a:buChar char="q"/>
            </a:pPr>
            <a:r>
              <a:rPr lang="en-US" sz="2200" b="1" dirty="0" smtClean="0">
                <a:solidFill>
                  <a:schemeClr val="accent4">
                    <a:lumMod val="50000"/>
                  </a:schemeClr>
                </a:solidFill>
                <a:latin typeface="Segoe Print" pitchFamily="2" charset="0"/>
              </a:rPr>
              <a:t>Alcohol-Wise: II</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Tech Level I</a:t>
            </a:r>
          </a:p>
          <a:p>
            <a:pPr marL="342900"/>
            <a:r>
              <a:rPr lang="en-US" sz="2200" dirty="0" err="1" smtClean="0">
                <a:solidFill>
                  <a:schemeClr val="accent4">
                    <a:lumMod val="50000"/>
                  </a:schemeClr>
                </a:solidFill>
                <a:latin typeface="Segoe Print" pitchFamily="2" charset="0"/>
              </a:rPr>
              <a:t>ISST</a:t>
            </a: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Schedule Changes</a:t>
            </a:r>
          </a:p>
          <a:p>
            <a:r>
              <a:rPr lang="en-US" sz="2200" dirty="0" smtClean="0">
                <a:solidFill>
                  <a:schemeClr val="accent4">
                    <a:lumMod val="50000"/>
                  </a:schemeClr>
                </a:solidFill>
                <a:latin typeface="Segoe Print" pitchFamily="2" charset="0"/>
              </a:rPr>
              <a:t>- </a:t>
            </a:r>
            <a:r>
              <a:rPr lang="en-US" sz="1600" dirty="0" smtClean="0">
                <a:solidFill>
                  <a:schemeClr val="accent4">
                    <a:lumMod val="50000"/>
                  </a:schemeClr>
                </a:solidFill>
                <a:latin typeface="Segoe Print" pitchFamily="2" charset="0"/>
              </a:rPr>
              <a:t>Declare </a:t>
            </a:r>
            <a:r>
              <a:rPr lang="en-US" sz="1600" dirty="0">
                <a:solidFill>
                  <a:schemeClr val="accent4">
                    <a:lumMod val="50000"/>
                  </a:schemeClr>
                </a:solidFill>
                <a:latin typeface="Segoe Print" pitchFamily="2" charset="0"/>
              </a:rPr>
              <a:t>or Change Major</a:t>
            </a:r>
          </a:p>
          <a:p>
            <a:endParaRPr lang="en-US" sz="2200" dirty="0" smtClean="0">
              <a:solidFill>
                <a:schemeClr val="accent4">
                  <a:lumMod val="50000"/>
                </a:schemeClr>
              </a:solidFill>
              <a:latin typeface="Segoe Print" pitchFamily="2" charset="0"/>
            </a:endParaRPr>
          </a:p>
        </p:txBody>
      </p:sp>
      <p:sp>
        <p:nvSpPr>
          <p:cNvPr id="19" name="TextBox 18"/>
          <p:cNvSpPr txBox="1"/>
          <p:nvPr/>
        </p:nvSpPr>
        <p:spPr>
          <a:xfrm>
            <a:off x="338328" y="1591056"/>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0" name="TextBox 19"/>
          <p:cNvSpPr txBox="1"/>
          <p:nvPr/>
        </p:nvSpPr>
        <p:spPr>
          <a:xfrm>
            <a:off x="344424" y="914400"/>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1" name="TextBox 20"/>
          <p:cNvSpPr txBox="1"/>
          <p:nvPr/>
        </p:nvSpPr>
        <p:spPr>
          <a:xfrm>
            <a:off x="350520" y="3276600"/>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2" name="TextBox 21"/>
          <p:cNvSpPr txBox="1"/>
          <p:nvPr/>
        </p:nvSpPr>
        <p:spPr>
          <a:xfrm>
            <a:off x="329184" y="2286000"/>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5" name="Rectangle 24"/>
          <p:cNvSpPr/>
          <p:nvPr/>
        </p:nvSpPr>
        <p:spPr>
          <a:xfrm>
            <a:off x="3340608" y="524256"/>
            <a:ext cx="5825776" cy="635203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p:cNvSpPr txBox="1"/>
          <p:nvPr/>
        </p:nvSpPr>
        <p:spPr>
          <a:xfrm>
            <a:off x="3416300" y="838200"/>
            <a:ext cx="5750083" cy="1200329"/>
          </a:xfrm>
          <a:prstGeom prst="rect">
            <a:avLst/>
          </a:prstGeom>
          <a:noFill/>
        </p:spPr>
        <p:txBody>
          <a:bodyPr wrap="square" rtlCol="0">
            <a:spAutoFit/>
          </a:bodyPr>
          <a:lstStyle/>
          <a:p>
            <a:r>
              <a:rPr lang="en-US" sz="3600" dirty="0" smtClean="0">
                <a:solidFill>
                  <a:schemeClr val="bg1"/>
                </a:solidFill>
                <a:latin typeface="Trebuchet MS" pitchFamily="34" charset="0"/>
              </a:rPr>
              <a:t>Deadline for Completion:</a:t>
            </a:r>
          </a:p>
          <a:p>
            <a:r>
              <a:rPr lang="en-US" sz="3600" dirty="0" smtClean="0">
                <a:solidFill>
                  <a:schemeClr val="bg1"/>
                </a:solidFill>
                <a:latin typeface="Trebuchet MS" pitchFamily="34" charset="0"/>
              </a:rPr>
              <a:t>Monday, </a:t>
            </a:r>
            <a:r>
              <a:rPr lang="en-US" sz="3600" b="1" dirty="0" smtClean="0">
                <a:solidFill>
                  <a:srgbClr val="FFC000"/>
                </a:solidFill>
                <a:latin typeface="Trebuchet MS" pitchFamily="34" charset="0"/>
              </a:rPr>
              <a:t>October 10</a:t>
            </a:r>
            <a:endParaRPr lang="en-US" sz="3600" dirty="0" smtClean="0">
              <a:solidFill>
                <a:schemeClr val="bg1"/>
              </a:solidFill>
              <a:latin typeface="Trebuchet MS" pitchFamily="34" charset="0"/>
            </a:endParaRPr>
          </a:p>
        </p:txBody>
      </p:sp>
      <p:pic>
        <p:nvPicPr>
          <p:cNvPr id="10242" name="Picture 2"/>
          <p:cNvPicPr>
            <a:picLocks noChangeAspect="1" noChangeArrowheads="1"/>
          </p:cNvPicPr>
          <p:nvPr/>
        </p:nvPicPr>
        <p:blipFill rotWithShape="1">
          <a:blip r:embed="rId4"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l="7787" t="11684" r="57563" b="34844"/>
          <a:stretch/>
        </p:blipFill>
        <p:spPr bwMode="auto">
          <a:xfrm>
            <a:off x="3365500" y="2286000"/>
            <a:ext cx="5801865" cy="3581400"/>
          </a:xfrm>
          <a:prstGeom prst="rect">
            <a:avLst/>
          </a:prstGeom>
          <a:noFill/>
          <a:ln>
            <a:noFill/>
          </a:ln>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pic>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2605700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3">
                                            <p:txEl>
                                              <p:pRg st="10" end="10"/>
                                            </p:txEl>
                                          </p:spTgt>
                                        </p:tgtEl>
                                        <p:attrNameLst>
                                          <p:attrName>style.opacity</p:attrName>
                                        </p:attrNameLst>
                                      </p:cBhvr>
                                      <p:to>
                                        <p:strVal val="0.5"/>
                                      </p:to>
                                    </p:set>
                                    <p:animEffect filter="image" prLst="opacity: 0.5">
                                      <p:cBhvr rctx="IE">
                                        <p:cTn id="7" dur="indefinite"/>
                                        <p:tgtEl>
                                          <p:spTgt spid="3">
                                            <p:txEl>
                                              <p:pRg st="10" end="10"/>
                                            </p:txEl>
                                          </p:spTgt>
                                        </p:tgtEl>
                                      </p:cBhvr>
                                    </p:animEffect>
                                  </p:childTnLst>
                                </p:cTn>
                              </p:par>
                              <p:par>
                                <p:cTn id="8" presetID="9" presetClass="emph" presetSubtype="0" nodeType="withEffect">
                                  <p:stCondLst>
                                    <p:cond delay="0"/>
                                  </p:stCondLst>
                                  <p:childTnLst>
                                    <p:set>
                                      <p:cBhvr rctx="PPT">
                                        <p:cTn id="9" dur="indefinite"/>
                                        <p:tgtEl>
                                          <p:spTgt spid="3">
                                            <p:txEl>
                                              <p:pRg st="11" end="11"/>
                                            </p:txEl>
                                          </p:spTgt>
                                        </p:tgtEl>
                                        <p:attrNameLst>
                                          <p:attrName>style.opacity</p:attrName>
                                        </p:attrNameLst>
                                      </p:cBhvr>
                                      <p:to>
                                        <p:strVal val="0.5"/>
                                      </p:to>
                                    </p:set>
                                    <p:animEffect filter="image" prLst="opacity: 0.5">
                                      <p:cBhvr rctx="IE">
                                        <p:cTn id="10" dur="indefinite"/>
                                        <p:tgtEl>
                                          <p:spTgt spid="3">
                                            <p:txEl>
                                              <p:pRg st="11" end="11"/>
                                            </p:txEl>
                                          </p:spTgt>
                                        </p:tgtEl>
                                      </p:cBhvr>
                                    </p:animEffect>
                                  </p:childTnLst>
                                </p:cTn>
                              </p:par>
                              <p:par>
                                <p:cTn id="11" presetID="9" presetClass="emph" presetSubtype="0" nodeType="withEffect">
                                  <p:stCondLst>
                                    <p:cond delay="0"/>
                                  </p:stCondLst>
                                  <p:childTnLst>
                                    <p:set>
                                      <p:cBhvr rctx="PPT">
                                        <p:cTn id="12" dur="indefinite"/>
                                        <p:tgtEl>
                                          <p:spTgt spid="3">
                                            <p:txEl>
                                              <p:pRg st="13" end="13"/>
                                            </p:txEl>
                                          </p:spTgt>
                                        </p:tgtEl>
                                        <p:attrNameLst>
                                          <p:attrName>style.opacity</p:attrName>
                                        </p:attrNameLst>
                                      </p:cBhvr>
                                      <p:to>
                                        <p:strVal val="0.5"/>
                                      </p:to>
                                    </p:set>
                                    <p:animEffect filter="image" prLst="opacity: 0.5">
                                      <p:cBhvr rctx="IE">
                                        <p:cTn id="13" dur="indefinite"/>
                                        <p:tgtEl>
                                          <p:spTgt spid="3">
                                            <p:txEl>
                                              <p:pRg st="13" end="13"/>
                                            </p:txEl>
                                          </p:spTgt>
                                        </p:tgtEl>
                                      </p:cBhvr>
                                    </p:animEffect>
                                  </p:childTnLst>
                                </p:cTn>
                              </p:par>
                              <p:par>
                                <p:cTn id="14" presetID="9" presetClass="emph" presetSubtype="0" nodeType="withEffect">
                                  <p:stCondLst>
                                    <p:cond delay="0"/>
                                  </p:stCondLst>
                                  <p:childTnLst>
                                    <p:set>
                                      <p:cBhvr rctx="PPT">
                                        <p:cTn id="15" dur="indefinite"/>
                                        <p:tgtEl>
                                          <p:spTgt spid="3">
                                            <p:txEl>
                                              <p:pRg st="14" end="14"/>
                                            </p:txEl>
                                          </p:spTgt>
                                        </p:tgtEl>
                                        <p:attrNameLst>
                                          <p:attrName>style.opacity</p:attrName>
                                        </p:attrNameLst>
                                      </p:cBhvr>
                                      <p:to>
                                        <p:strVal val="0.5"/>
                                      </p:to>
                                    </p:set>
                                    <p:animEffect filter="image" prLst="opacity: 0.5">
                                      <p:cBhvr rctx="IE">
                                        <p:cTn id="16" dur="indefinite"/>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Rounded Rectangle 12"/>
          <p:cNvSpPr/>
          <p:nvPr/>
        </p:nvSpPr>
        <p:spPr>
          <a:xfrm>
            <a:off x="5995503" y="152400"/>
            <a:ext cx="1520016" cy="609600"/>
          </a:xfrm>
          <a:prstGeom prst="roundRect">
            <a:avLst/>
          </a:prstGeom>
          <a:solidFill>
            <a:schemeClr val="bg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To-Do List</a:t>
            </a:r>
            <a:endParaRPr lang="en-US" sz="1450" b="1" dirty="0">
              <a:solidFill>
                <a:schemeClr val="accent4">
                  <a:lumMod val="50000"/>
                </a:schemeClr>
              </a:solidFill>
              <a:latin typeface="Trebuchet MS" pitchFamily="34" charset="0"/>
            </a:endParaRPr>
          </a:p>
        </p:txBody>
      </p:sp>
      <p:sp>
        <p:nvSpPr>
          <p:cNvPr id="11" name="Rounded Rectangle 10"/>
          <p:cNvSpPr/>
          <p:nvPr/>
        </p:nvSpPr>
        <p:spPr>
          <a:xfrm>
            <a:off x="7591719" y="152400"/>
            <a:ext cx="151790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Contact Me</a:t>
            </a:r>
            <a:endParaRPr lang="en-US" sz="1450" b="1" dirty="0">
              <a:solidFill>
                <a:schemeClr val="accent4">
                  <a:lumMod val="50000"/>
                </a:schemeClr>
              </a:solidFill>
              <a:latin typeface="Trebuchet MS" pitchFamily="34" charset="0"/>
            </a:endParaRPr>
          </a:p>
        </p:txBody>
      </p:sp>
      <p:sp>
        <p:nvSpPr>
          <p:cNvPr id="10" name="Rounded Rectangle 9"/>
          <p:cNvSpPr/>
          <p:nvPr/>
        </p:nvSpPr>
        <p:spPr>
          <a:xfrm>
            <a:off x="43935" y="152400"/>
            <a:ext cx="1756584" cy="609600"/>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Our Roles</a:t>
            </a:r>
            <a:endParaRPr lang="en-US" sz="1450" b="1" dirty="0">
              <a:solidFill>
                <a:schemeClr val="accent4">
                  <a:lumMod val="50000"/>
                </a:schemeClr>
              </a:solidFill>
              <a:latin typeface="Trebuchet MS" pitchFamily="34" charset="0"/>
            </a:endParaRPr>
          </a:p>
        </p:txBody>
      </p:sp>
      <p:sp>
        <p:nvSpPr>
          <p:cNvPr id="12" name="Rounded Rectangle 11"/>
          <p:cNvSpPr/>
          <p:nvPr/>
        </p:nvSpPr>
        <p:spPr>
          <a:xfrm>
            <a:off x="1876719" y="152400"/>
            <a:ext cx="2209800"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Academics and Success</a:t>
            </a:r>
            <a:endParaRPr lang="en-US" sz="1450" b="1" dirty="0">
              <a:solidFill>
                <a:schemeClr val="accent4">
                  <a:lumMod val="50000"/>
                </a:schemeClr>
              </a:solidFill>
              <a:latin typeface="Trebuchet MS" pitchFamily="34" charset="0"/>
            </a:endParaRPr>
          </a:p>
        </p:txBody>
      </p:sp>
      <p:sp>
        <p:nvSpPr>
          <p:cNvPr id="14" name="Rounded Rectangle 13"/>
          <p:cNvSpPr/>
          <p:nvPr/>
        </p:nvSpPr>
        <p:spPr>
          <a:xfrm>
            <a:off x="4158735" y="152400"/>
            <a:ext cx="175658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Advising Materials</a:t>
            </a:r>
            <a:endParaRPr lang="en-US" sz="1450" b="1" dirty="0">
              <a:solidFill>
                <a:schemeClr val="accent4">
                  <a:lumMod val="50000"/>
                </a:schemeClr>
              </a:solidFill>
              <a:latin typeface="Trebuchet MS" pitchFamily="34" charset="0"/>
            </a:endParaRPr>
          </a:p>
        </p:txBody>
      </p:sp>
      <p:sp>
        <p:nvSpPr>
          <p:cNvPr id="9" name="Rectangle 8"/>
          <p:cNvSpPr/>
          <p:nvPr/>
        </p:nvSpPr>
        <p:spPr>
          <a:xfrm>
            <a:off x="-2380" y="444366"/>
            <a:ext cx="9153524" cy="6413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457200"/>
            <a:ext cx="8534400" cy="609600"/>
          </a:xfrm>
        </p:spPr>
        <p:txBody>
          <a:bodyPr>
            <a:normAutofit/>
          </a:bodyPr>
          <a:lstStyle/>
          <a:p>
            <a:pPr algn="l"/>
            <a:r>
              <a:rPr lang="en-US" sz="2800" b="1" i="1" dirty="0" smtClean="0">
                <a:solidFill>
                  <a:schemeClr val="accent4">
                    <a:lumMod val="50000"/>
                  </a:schemeClr>
                </a:solidFill>
                <a:effectLst>
                  <a:outerShdw blurRad="38100" dist="38100" dir="2700000" algn="tl">
                    <a:srgbClr val="000000">
                      <a:alpha val="43137"/>
                    </a:srgbClr>
                  </a:outerShdw>
                </a:effectLst>
                <a:latin typeface="Trebuchet MS" pitchFamily="34" charset="0"/>
              </a:rPr>
              <a:t>[Title Here]</a:t>
            </a:r>
            <a:endParaRPr lang="en-US" sz="2800" b="1" i="1" dirty="0">
              <a:solidFill>
                <a:schemeClr val="accent4">
                  <a:lumMod val="50000"/>
                </a:schemeClr>
              </a:solidFill>
              <a:effectLst>
                <a:outerShdw blurRad="38100" dist="38100" dir="2700000" algn="tl">
                  <a:srgbClr val="000000">
                    <a:alpha val="43137"/>
                  </a:srgbClr>
                </a:outerShdw>
              </a:effectLst>
              <a:latin typeface="Trebuchet MS" pitchFamily="34" charset="0"/>
            </a:endParaRPr>
          </a:p>
        </p:txBody>
      </p:sp>
      <p:sp>
        <p:nvSpPr>
          <p:cNvPr id="16" name="Content Placeholder 2"/>
          <p:cNvSpPr txBox="1">
            <a:spLocks/>
          </p:cNvSpPr>
          <p:nvPr/>
        </p:nvSpPr>
        <p:spPr>
          <a:xfrm>
            <a:off x="457200" y="1295400"/>
            <a:ext cx="8458200" cy="48307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1500"/>
              </a:spcAft>
            </a:pPr>
            <a:r>
              <a:rPr lang="en-US" sz="2600" dirty="0" smtClean="0">
                <a:solidFill>
                  <a:schemeClr val="accent4">
                    <a:lumMod val="50000"/>
                  </a:schemeClr>
                </a:solidFill>
                <a:latin typeface="Trebuchet MS" pitchFamily="34" charset="0"/>
              </a:rPr>
              <a:t>…</a:t>
            </a:r>
            <a:endParaRPr lang="en-US" sz="2600" dirty="0">
              <a:solidFill>
                <a:schemeClr val="accent4">
                  <a:lumMod val="50000"/>
                </a:schemeClr>
              </a:solidFill>
              <a:latin typeface="Trebuchet MS" pitchFamily="34" charset="0"/>
            </a:endParaRPr>
          </a:p>
        </p:txBody>
      </p:sp>
      <p:grpSp>
        <p:nvGrpSpPr>
          <p:cNvPr id="15" name="Group 14"/>
          <p:cNvGrpSpPr/>
          <p:nvPr/>
        </p:nvGrpSpPr>
        <p:grpSpPr>
          <a:xfrm>
            <a:off x="-6095" y="525780"/>
            <a:ext cx="3358896" cy="6143244"/>
            <a:chOff x="-6096" y="525780"/>
            <a:chExt cx="3261361" cy="6143244"/>
          </a:xfrm>
        </p:grpSpPr>
        <p:pic>
          <p:nvPicPr>
            <p:cNvPr id="17" name="Picture 3"/>
            <p:cNvPicPr>
              <a:picLocks noChangeAspect="1" noChangeArrowheads="1"/>
            </p:cNvPicPr>
            <p:nvPr/>
          </p:nvPicPr>
          <p:blipFill rotWithShape="1">
            <a:blip r:embed="rId3"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l="3279" r="25503"/>
            <a:stretch/>
          </p:blipFill>
          <p:spPr bwMode="auto">
            <a:xfrm>
              <a:off x="-2379" y="525780"/>
              <a:ext cx="3257644" cy="4495800"/>
            </a:xfrm>
            <a:prstGeom prst="rect">
              <a:avLst/>
            </a:prstGeom>
            <a:noFill/>
            <a:ln>
              <a:noFill/>
            </a:ln>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rotWithShape="1">
            <a:blip r:embed="rId3"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l="3279" t="26373" r="25503"/>
            <a:stretch/>
          </p:blipFill>
          <p:spPr bwMode="auto">
            <a:xfrm>
              <a:off x="-6096" y="3358896"/>
              <a:ext cx="3257644" cy="3310128"/>
            </a:xfrm>
            <a:prstGeom prst="rect">
              <a:avLst/>
            </a:prstGeom>
            <a:noFill/>
            <a:ln>
              <a:noFill/>
            </a:ln>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pic>
      </p:grpSp>
      <p:sp>
        <p:nvSpPr>
          <p:cNvPr id="3" name="TextBox 2"/>
          <p:cNvSpPr txBox="1"/>
          <p:nvPr/>
        </p:nvSpPr>
        <p:spPr>
          <a:xfrm>
            <a:off x="304800" y="986165"/>
            <a:ext cx="3048000" cy="6186309"/>
          </a:xfrm>
          <a:prstGeom prst="rect">
            <a:avLst/>
          </a:prstGeom>
          <a:noFill/>
        </p:spPr>
        <p:txBody>
          <a:bodyPr wrap="square" rtlCol="0">
            <a:spAutoFit/>
          </a:bodyPr>
          <a:lstStyle/>
          <a:p>
            <a:pPr marL="341313" indent="-341313">
              <a:buFont typeface="Wingdings" pitchFamily="2" charset="2"/>
              <a:buChar char="q"/>
            </a:pPr>
            <a:r>
              <a:rPr lang="en-US" sz="2200" dirty="0" smtClean="0">
                <a:solidFill>
                  <a:schemeClr val="accent4">
                    <a:lumMod val="50000"/>
                  </a:schemeClr>
                </a:solidFill>
                <a:latin typeface="Segoe Print" pitchFamily="2" charset="0"/>
              </a:rPr>
              <a:t>Walk Schedule</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Assessment</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Major and Pre-Prof. Meetings</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Honor Code Tutorial and Test</a:t>
            </a:r>
          </a:p>
          <a:p>
            <a:pPr marL="341313" indent="-341313">
              <a:buFont typeface="Wingdings" pitchFamily="2" charset="2"/>
              <a:buChar char="q"/>
            </a:pPr>
            <a:endParaRPr lang="en-US" sz="2200" dirty="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Alcohol-Wise: II</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b="1" dirty="0" smtClean="0">
                <a:solidFill>
                  <a:schemeClr val="accent4">
                    <a:lumMod val="50000"/>
                  </a:schemeClr>
                </a:solidFill>
                <a:latin typeface="Segoe Print" pitchFamily="2" charset="0"/>
              </a:rPr>
              <a:t>Tech Level I</a:t>
            </a:r>
          </a:p>
          <a:p>
            <a:pPr marL="342900"/>
            <a:r>
              <a:rPr lang="en-US" sz="2200" dirty="0" err="1" smtClean="0">
                <a:solidFill>
                  <a:schemeClr val="accent4">
                    <a:lumMod val="50000"/>
                  </a:schemeClr>
                </a:solidFill>
                <a:latin typeface="Segoe Print" pitchFamily="2" charset="0"/>
              </a:rPr>
              <a:t>ISST</a:t>
            </a: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Schedule Changes</a:t>
            </a:r>
          </a:p>
          <a:p>
            <a:r>
              <a:rPr lang="en-US" sz="2200" dirty="0" smtClean="0">
                <a:solidFill>
                  <a:schemeClr val="accent4">
                    <a:lumMod val="50000"/>
                  </a:schemeClr>
                </a:solidFill>
                <a:latin typeface="Segoe Print" pitchFamily="2" charset="0"/>
              </a:rPr>
              <a:t>- </a:t>
            </a:r>
            <a:r>
              <a:rPr lang="en-US" sz="1600" dirty="0" smtClean="0">
                <a:solidFill>
                  <a:schemeClr val="accent4">
                    <a:lumMod val="50000"/>
                  </a:schemeClr>
                </a:solidFill>
                <a:latin typeface="Segoe Print" pitchFamily="2" charset="0"/>
              </a:rPr>
              <a:t>Declare </a:t>
            </a:r>
            <a:r>
              <a:rPr lang="en-US" sz="1600" dirty="0">
                <a:solidFill>
                  <a:schemeClr val="accent4">
                    <a:lumMod val="50000"/>
                  </a:schemeClr>
                </a:solidFill>
                <a:latin typeface="Segoe Print" pitchFamily="2" charset="0"/>
              </a:rPr>
              <a:t>or Change Major</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p:txBody>
      </p:sp>
      <p:sp>
        <p:nvSpPr>
          <p:cNvPr id="19" name="TextBox 18"/>
          <p:cNvSpPr txBox="1"/>
          <p:nvPr/>
        </p:nvSpPr>
        <p:spPr>
          <a:xfrm>
            <a:off x="338328" y="1591056"/>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0" name="TextBox 19"/>
          <p:cNvSpPr txBox="1"/>
          <p:nvPr/>
        </p:nvSpPr>
        <p:spPr>
          <a:xfrm>
            <a:off x="344424" y="914400"/>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1" name="TextBox 20"/>
          <p:cNvSpPr txBox="1"/>
          <p:nvPr/>
        </p:nvSpPr>
        <p:spPr>
          <a:xfrm>
            <a:off x="350520" y="3276600"/>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2" name="TextBox 21"/>
          <p:cNvSpPr txBox="1"/>
          <p:nvPr/>
        </p:nvSpPr>
        <p:spPr>
          <a:xfrm>
            <a:off x="329184" y="2286000"/>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5" name="TextBox 24"/>
          <p:cNvSpPr txBox="1"/>
          <p:nvPr/>
        </p:nvSpPr>
        <p:spPr>
          <a:xfrm>
            <a:off x="335280" y="4267200"/>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6" name="Rectangle 25"/>
          <p:cNvSpPr/>
          <p:nvPr/>
        </p:nvSpPr>
        <p:spPr>
          <a:xfrm>
            <a:off x="3340608" y="524256"/>
            <a:ext cx="5825776" cy="635203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3416300" y="838200"/>
            <a:ext cx="5880100" cy="1200329"/>
          </a:xfrm>
          <a:prstGeom prst="rect">
            <a:avLst/>
          </a:prstGeom>
          <a:noFill/>
        </p:spPr>
        <p:txBody>
          <a:bodyPr wrap="square" rtlCol="0">
            <a:spAutoFit/>
          </a:bodyPr>
          <a:lstStyle/>
          <a:p>
            <a:r>
              <a:rPr lang="en-US" sz="3600" dirty="0" smtClean="0">
                <a:solidFill>
                  <a:schemeClr val="bg1"/>
                </a:solidFill>
                <a:latin typeface="Trebuchet MS" pitchFamily="34" charset="0"/>
              </a:rPr>
              <a:t>Deadline for Completion:</a:t>
            </a:r>
          </a:p>
          <a:p>
            <a:r>
              <a:rPr lang="en-US" sz="3600" dirty="0" smtClean="0">
                <a:solidFill>
                  <a:schemeClr val="bg1"/>
                </a:solidFill>
                <a:latin typeface="Trebuchet MS" pitchFamily="34" charset="0"/>
              </a:rPr>
              <a:t>Friday, </a:t>
            </a:r>
            <a:r>
              <a:rPr lang="en-US" sz="3600" b="1" dirty="0" smtClean="0">
                <a:solidFill>
                  <a:srgbClr val="FFC000"/>
                </a:solidFill>
                <a:latin typeface="Trebuchet MS" pitchFamily="34" charset="0"/>
              </a:rPr>
              <a:t>November 18</a:t>
            </a:r>
            <a:endParaRPr lang="en-US" sz="3600" dirty="0" smtClean="0">
              <a:solidFill>
                <a:schemeClr val="bg1"/>
              </a:solidFill>
              <a:latin typeface="Trebuchet MS" pitchFamily="34" charset="0"/>
            </a:endParaRPr>
          </a:p>
        </p:txBody>
      </p:sp>
      <p:pic>
        <p:nvPicPr>
          <p:cNvPr id="29" name="Picture 2"/>
          <p:cNvPicPr>
            <a:picLocks noChangeAspect="1" noChangeArrowheads="1"/>
          </p:cNvPicPr>
          <p:nvPr/>
        </p:nvPicPr>
        <p:blipFill rotWithShape="1">
          <a:blip r:embed="rId4" cstate="print"/>
          <a:srcRect l="5441" t="5344" r="3015" b="39239"/>
          <a:stretch/>
        </p:blipFill>
        <p:spPr bwMode="auto">
          <a:xfrm>
            <a:off x="3416299" y="2212319"/>
            <a:ext cx="5693323" cy="4493281"/>
          </a:xfrm>
          <a:prstGeom prst="rect">
            <a:avLst/>
          </a:prstGeom>
          <a:noFill/>
          <a:ln w="9525">
            <a:noFill/>
            <a:miter lim="800000"/>
            <a:headEnd/>
            <a:tailEnd/>
          </a:ln>
        </p:spPr>
      </p:pic>
      <p:sp>
        <p:nvSpPr>
          <p:cNvPr id="30" name="Rectangle 29"/>
          <p:cNvSpPr/>
          <p:nvPr/>
        </p:nvSpPr>
        <p:spPr>
          <a:xfrm>
            <a:off x="4094345" y="6204982"/>
            <a:ext cx="2196995" cy="348218"/>
          </a:xfrm>
          <a:prstGeom prst="rect">
            <a:avLst/>
          </a:prstGeom>
          <a:solidFill>
            <a:srgbClr val="FFFF00">
              <a:alpha val="30000"/>
            </a:srgbClr>
          </a:solidFill>
          <a:ln w="38100">
            <a:solidFill>
              <a:srgbClr val="FFC000"/>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2605700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3">
                                            <p:txEl>
                                              <p:pRg st="13" end="13"/>
                                            </p:txEl>
                                          </p:spTgt>
                                        </p:tgtEl>
                                        <p:attrNameLst>
                                          <p:attrName>style.opacity</p:attrName>
                                        </p:attrNameLst>
                                      </p:cBhvr>
                                      <p:to>
                                        <p:strVal val="0.5"/>
                                      </p:to>
                                    </p:set>
                                    <p:animEffect filter="image" prLst="opacity: 0.5">
                                      <p:cBhvr rctx="IE">
                                        <p:cTn id="7" dur="indefinite"/>
                                        <p:tgtEl>
                                          <p:spTgt spid="3">
                                            <p:txEl>
                                              <p:pRg st="13" end="13"/>
                                            </p:txEl>
                                          </p:spTgt>
                                        </p:tgtEl>
                                      </p:cBhvr>
                                    </p:animEffect>
                                  </p:childTnLst>
                                </p:cTn>
                              </p:par>
                              <p:par>
                                <p:cTn id="8" presetID="9" presetClass="emph" presetSubtype="0" nodeType="withEffect">
                                  <p:stCondLst>
                                    <p:cond delay="0"/>
                                  </p:stCondLst>
                                  <p:childTnLst>
                                    <p:set>
                                      <p:cBhvr rctx="PPT">
                                        <p:cTn id="9" dur="indefinite"/>
                                        <p:tgtEl>
                                          <p:spTgt spid="3">
                                            <p:txEl>
                                              <p:pRg st="14" end="14"/>
                                            </p:txEl>
                                          </p:spTgt>
                                        </p:tgtEl>
                                        <p:attrNameLst>
                                          <p:attrName>style.opacity</p:attrName>
                                        </p:attrNameLst>
                                      </p:cBhvr>
                                      <p:to>
                                        <p:strVal val="0.5"/>
                                      </p:to>
                                    </p:set>
                                    <p:animEffect filter="image" prLst="opacity: 0.5">
                                      <p:cBhvr rctx="IE">
                                        <p:cTn id="10" dur="indefinite"/>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Rounded Rectangle 12"/>
          <p:cNvSpPr/>
          <p:nvPr/>
        </p:nvSpPr>
        <p:spPr>
          <a:xfrm>
            <a:off x="5995503" y="152400"/>
            <a:ext cx="1520016" cy="609600"/>
          </a:xfrm>
          <a:prstGeom prst="roundRect">
            <a:avLst/>
          </a:prstGeom>
          <a:solidFill>
            <a:schemeClr val="bg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To-Do List</a:t>
            </a:r>
            <a:endParaRPr lang="en-US" sz="1450" b="1" dirty="0">
              <a:solidFill>
                <a:schemeClr val="accent4">
                  <a:lumMod val="50000"/>
                </a:schemeClr>
              </a:solidFill>
              <a:latin typeface="Trebuchet MS" pitchFamily="34" charset="0"/>
            </a:endParaRPr>
          </a:p>
        </p:txBody>
      </p:sp>
      <p:sp>
        <p:nvSpPr>
          <p:cNvPr id="11" name="Rounded Rectangle 10"/>
          <p:cNvSpPr/>
          <p:nvPr/>
        </p:nvSpPr>
        <p:spPr>
          <a:xfrm>
            <a:off x="7591719" y="152400"/>
            <a:ext cx="151790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Contact Me</a:t>
            </a:r>
            <a:endParaRPr lang="en-US" sz="1450" b="1" dirty="0">
              <a:solidFill>
                <a:schemeClr val="accent4">
                  <a:lumMod val="50000"/>
                </a:schemeClr>
              </a:solidFill>
              <a:latin typeface="Trebuchet MS" pitchFamily="34" charset="0"/>
            </a:endParaRPr>
          </a:p>
        </p:txBody>
      </p:sp>
      <p:sp>
        <p:nvSpPr>
          <p:cNvPr id="10" name="Rounded Rectangle 9"/>
          <p:cNvSpPr/>
          <p:nvPr/>
        </p:nvSpPr>
        <p:spPr>
          <a:xfrm>
            <a:off x="43935" y="152400"/>
            <a:ext cx="1756584" cy="609600"/>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Our Roles</a:t>
            </a:r>
            <a:endParaRPr lang="en-US" sz="1450" b="1" dirty="0">
              <a:solidFill>
                <a:schemeClr val="accent4">
                  <a:lumMod val="50000"/>
                </a:schemeClr>
              </a:solidFill>
              <a:latin typeface="Trebuchet MS" pitchFamily="34" charset="0"/>
            </a:endParaRPr>
          </a:p>
        </p:txBody>
      </p:sp>
      <p:sp>
        <p:nvSpPr>
          <p:cNvPr id="12" name="Rounded Rectangle 11"/>
          <p:cNvSpPr/>
          <p:nvPr/>
        </p:nvSpPr>
        <p:spPr>
          <a:xfrm>
            <a:off x="1876719" y="152400"/>
            <a:ext cx="2209800"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Academics and Success</a:t>
            </a:r>
            <a:endParaRPr lang="en-US" sz="1450" b="1" dirty="0">
              <a:solidFill>
                <a:schemeClr val="accent4">
                  <a:lumMod val="50000"/>
                </a:schemeClr>
              </a:solidFill>
              <a:latin typeface="Trebuchet MS" pitchFamily="34" charset="0"/>
            </a:endParaRPr>
          </a:p>
        </p:txBody>
      </p:sp>
      <p:sp>
        <p:nvSpPr>
          <p:cNvPr id="14" name="Rounded Rectangle 13"/>
          <p:cNvSpPr/>
          <p:nvPr/>
        </p:nvSpPr>
        <p:spPr>
          <a:xfrm>
            <a:off x="4158735" y="152400"/>
            <a:ext cx="175658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Advising Materials</a:t>
            </a:r>
            <a:endParaRPr lang="en-US" sz="1450" b="1" dirty="0">
              <a:solidFill>
                <a:schemeClr val="accent4">
                  <a:lumMod val="50000"/>
                </a:schemeClr>
              </a:solidFill>
              <a:latin typeface="Trebuchet MS" pitchFamily="34" charset="0"/>
            </a:endParaRPr>
          </a:p>
        </p:txBody>
      </p:sp>
      <p:sp>
        <p:nvSpPr>
          <p:cNvPr id="9" name="Rectangle 8"/>
          <p:cNvSpPr/>
          <p:nvPr/>
        </p:nvSpPr>
        <p:spPr>
          <a:xfrm>
            <a:off x="-2380" y="444366"/>
            <a:ext cx="9153524" cy="6413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457200"/>
            <a:ext cx="8534400" cy="609600"/>
          </a:xfrm>
        </p:spPr>
        <p:txBody>
          <a:bodyPr>
            <a:normAutofit/>
          </a:bodyPr>
          <a:lstStyle/>
          <a:p>
            <a:pPr algn="l"/>
            <a:r>
              <a:rPr lang="en-US" sz="2800" b="1" i="1" dirty="0" smtClean="0">
                <a:solidFill>
                  <a:schemeClr val="accent4">
                    <a:lumMod val="50000"/>
                  </a:schemeClr>
                </a:solidFill>
                <a:effectLst>
                  <a:outerShdw blurRad="38100" dist="38100" dir="2700000" algn="tl">
                    <a:srgbClr val="000000">
                      <a:alpha val="43137"/>
                    </a:srgbClr>
                  </a:outerShdw>
                </a:effectLst>
                <a:latin typeface="Trebuchet MS" pitchFamily="34" charset="0"/>
              </a:rPr>
              <a:t>[Title Here]</a:t>
            </a:r>
            <a:endParaRPr lang="en-US" sz="2800" b="1" i="1" dirty="0">
              <a:solidFill>
                <a:schemeClr val="accent4">
                  <a:lumMod val="50000"/>
                </a:schemeClr>
              </a:solidFill>
              <a:effectLst>
                <a:outerShdw blurRad="38100" dist="38100" dir="2700000" algn="tl">
                  <a:srgbClr val="000000">
                    <a:alpha val="43137"/>
                  </a:srgbClr>
                </a:outerShdw>
              </a:effectLst>
              <a:latin typeface="Trebuchet MS" pitchFamily="34" charset="0"/>
            </a:endParaRPr>
          </a:p>
        </p:txBody>
      </p:sp>
      <p:sp>
        <p:nvSpPr>
          <p:cNvPr id="16" name="Content Placeholder 2"/>
          <p:cNvSpPr txBox="1">
            <a:spLocks/>
          </p:cNvSpPr>
          <p:nvPr/>
        </p:nvSpPr>
        <p:spPr>
          <a:xfrm>
            <a:off x="457200" y="1295400"/>
            <a:ext cx="8458200" cy="48307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1500"/>
              </a:spcAft>
            </a:pPr>
            <a:r>
              <a:rPr lang="en-US" sz="2600" dirty="0" smtClean="0">
                <a:solidFill>
                  <a:schemeClr val="accent4">
                    <a:lumMod val="50000"/>
                  </a:schemeClr>
                </a:solidFill>
                <a:latin typeface="Trebuchet MS" pitchFamily="34" charset="0"/>
              </a:rPr>
              <a:t>…</a:t>
            </a:r>
            <a:endParaRPr lang="en-US" sz="2600" dirty="0">
              <a:solidFill>
                <a:schemeClr val="accent4">
                  <a:lumMod val="50000"/>
                </a:schemeClr>
              </a:solidFill>
              <a:latin typeface="Trebuchet MS" pitchFamily="34" charset="0"/>
            </a:endParaRPr>
          </a:p>
        </p:txBody>
      </p:sp>
      <p:grpSp>
        <p:nvGrpSpPr>
          <p:cNvPr id="15" name="Group 14"/>
          <p:cNvGrpSpPr/>
          <p:nvPr/>
        </p:nvGrpSpPr>
        <p:grpSpPr>
          <a:xfrm>
            <a:off x="-6095" y="525780"/>
            <a:ext cx="3358896" cy="6143244"/>
            <a:chOff x="-6096" y="525780"/>
            <a:chExt cx="3261361" cy="6143244"/>
          </a:xfrm>
        </p:grpSpPr>
        <p:pic>
          <p:nvPicPr>
            <p:cNvPr id="17" name="Picture 3"/>
            <p:cNvPicPr>
              <a:picLocks noChangeAspect="1" noChangeArrowheads="1"/>
            </p:cNvPicPr>
            <p:nvPr/>
          </p:nvPicPr>
          <p:blipFill rotWithShape="1">
            <a:blip r:embed="rId2"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l="3279" r="25503"/>
            <a:stretch/>
          </p:blipFill>
          <p:spPr bwMode="auto">
            <a:xfrm>
              <a:off x="-2379" y="525780"/>
              <a:ext cx="3257644" cy="4495800"/>
            </a:xfrm>
            <a:prstGeom prst="rect">
              <a:avLst/>
            </a:prstGeom>
            <a:noFill/>
            <a:ln>
              <a:noFill/>
            </a:ln>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rotWithShape="1">
            <a:blip r:embed="rId2"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l="3279" t="26373" r="25503"/>
            <a:stretch/>
          </p:blipFill>
          <p:spPr bwMode="auto">
            <a:xfrm>
              <a:off x="-6096" y="3358896"/>
              <a:ext cx="3257644" cy="3310128"/>
            </a:xfrm>
            <a:prstGeom prst="rect">
              <a:avLst/>
            </a:prstGeom>
            <a:noFill/>
            <a:ln>
              <a:noFill/>
            </a:ln>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pic>
      </p:grpSp>
      <p:sp>
        <p:nvSpPr>
          <p:cNvPr id="3" name="TextBox 2"/>
          <p:cNvSpPr txBox="1"/>
          <p:nvPr/>
        </p:nvSpPr>
        <p:spPr>
          <a:xfrm>
            <a:off x="304800" y="986165"/>
            <a:ext cx="3048000" cy="6186309"/>
          </a:xfrm>
          <a:prstGeom prst="rect">
            <a:avLst/>
          </a:prstGeom>
          <a:noFill/>
        </p:spPr>
        <p:txBody>
          <a:bodyPr wrap="square" rtlCol="0">
            <a:spAutoFit/>
          </a:bodyPr>
          <a:lstStyle/>
          <a:p>
            <a:pPr marL="341313" indent="-341313">
              <a:buFont typeface="Wingdings" pitchFamily="2" charset="2"/>
              <a:buChar char="q"/>
            </a:pPr>
            <a:r>
              <a:rPr lang="en-US" sz="2200" dirty="0" smtClean="0">
                <a:solidFill>
                  <a:schemeClr val="accent4">
                    <a:lumMod val="50000"/>
                  </a:schemeClr>
                </a:solidFill>
                <a:latin typeface="Segoe Print" pitchFamily="2" charset="0"/>
              </a:rPr>
              <a:t>Walk Schedule</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Assessment</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Major and Pre-Prof. Meetings</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Honor Code Tutorial and Test</a:t>
            </a:r>
          </a:p>
          <a:p>
            <a:pPr marL="341313" indent="-341313">
              <a:buFont typeface="Wingdings" pitchFamily="2" charset="2"/>
              <a:buChar char="q"/>
            </a:pPr>
            <a:endParaRPr lang="en-US" sz="2200" dirty="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Alcohol-Wise: II</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Tech Level I</a:t>
            </a:r>
          </a:p>
          <a:p>
            <a:pPr marL="342900"/>
            <a:r>
              <a:rPr lang="en-US" sz="2200" b="1" dirty="0" err="1" smtClean="0">
                <a:solidFill>
                  <a:schemeClr val="accent4">
                    <a:lumMod val="50000"/>
                  </a:schemeClr>
                </a:solidFill>
                <a:latin typeface="Segoe Print" pitchFamily="2" charset="0"/>
              </a:rPr>
              <a:t>ISST</a:t>
            </a:r>
            <a:endParaRPr lang="en-US" sz="2200" b="1" dirty="0" smtClean="0">
              <a:solidFill>
                <a:schemeClr val="accent4">
                  <a:lumMod val="50000"/>
                </a:schemeClr>
              </a:solidFill>
              <a:latin typeface="Segoe Print" pitchFamily="2" charset="0"/>
            </a:endParaRP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Schedule Changes</a:t>
            </a:r>
          </a:p>
          <a:p>
            <a:r>
              <a:rPr lang="en-US" sz="2200" dirty="0" smtClean="0">
                <a:solidFill>
                  <a:schemeClr val="accent4">
                    <a:lumMod val="50000"/>
                  </a:schemeClr>
                </a:solidFill>
                <a:latin typeface="Segoe Print" pitchFamily="2" charset="0"/>
              </a:rPr>
              <a:t>- </a:t>
            </a:r>
            <a:r>
              <a:rPr lang="en-US" sz="1600" dirty="0" smtClean="0">
                <a:solidFill>
                  <a:schemeClr val="accent4">
                    <a:lumMod val="50000"/>
                  </a:schemeClr>
                </a:solidFill>
                <a:latin typeface="Segoe Print" pitchFamily="2" charset="0"/>
              </a:rPr>
              <a:t>Declare </a:t>
            </a:r>
            <a:r>
              <a:rPr lang="en-US" sz="1600" dirty="0">
                <a:solidFill>
                  <a:schemeClr val="accent4">
                    <a:lumMod val="50000"/>
                  </a:schemeClr>
                </a:solidFill>
                <a:latin typeface="Segoe Print" pitchFamily="2" charset="0"/>
              </a:rPr>
              <a:t>or Change Major</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p:txBody>
      </p:sp>
      <p:sp>
        <p:nvSpPr>
          <p:cNvPr id="19" name="TextBox 18"/>
          <p:cNvSpPr txBox="1"/>
          <p:nvPr/>
        </p:nvSpPr>
        <p:spPr>
          <a:xfrm>
            <a:off x="338328" y="1591056"/>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0" name="TextBox 19"/>
          <p:cNvSpPr txBox="1"/>
          <p:nvPr/>
        </p:nvSpPr>
        <p:spPr>
          <a:xfrm>
            <a:off x="344424" y="914400"/>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1" name="TextBox 20"/>
          <p:cNvSpPr txBox="1"/>
          <p:nvPr/>
        </p:nvSpPr>
        <p:spPr>
          <a:xfrm>
            <a:off x="350520" y="3276600"/>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2" name="TextBox 21"/>
          <p:cNvSpPr txBox="1"/>
          <p:nvPr/>
        </p:nvSpPr>
        <p:spPr>
          <a:xfrm>
            <a:off x="329184" y="2286000"/>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5" name="TextBox 24"/>
          <p:cNvSpPr txBox="1"/>
          <p:nvPr/>
        </p:nvSpPr>
        <p:spPr>
          <a:xfrm>
            <a:off x="335280" y="4267200"/>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3" name="Rectangle 22"/>
          <p:cNvSpPr/>
          <p:nvPr/>
        </p:nvSpPr>
        <p:spPr>
          <a:xfrm>
            <a:off x="3340608" y="524256"/>
            <a:ext cx="5825776" cy="635203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3416300" y="838200"/>
            <a:ext cx="5750083" cy="1200329"/>
          </a:xfrm>
          <a:prstGeom prst="rect">
            <a:avLst/>
          </a:prstGeom>
          <a:noFill/>
        </p:spPr>
        <p:txBody>
          <a:bodyPr wrap="square" rtlCol="0">
            <a:spAutoFit/>
          </a:bodyPr>
          <a:lstStyle/>
          <a:p>
            <a:r>
              <a:rPr lang="en-US" sz="3600" dirty="0" smtClean="0">
                <a:solidFill>
                  <a:schemeClr val="bg1"/>
                </a:solidFill>
                <a:latin typeface="Trebuchet MS" pitchFamily="34" charset="0"/>
              </a:rPr>
              <a:t>Deadline for Completion:</a:t>
            </a:r>
          </a:p>
          <a:p>
            <a:r>
              <a:rPr lang="en-US" sz="3600" dirty="0" smtClean="0">
                <a:solidFill>
                  <a:schemeClr val="bg1"/>
                </a:solidFill>
                <a:latin typeface="Trebuchet MS" pitchFamily="34" charset="0"/>
              </a:rPr>
              <a:t>Friday, </a:t>
            </a:r>
            <a:r>
              <a:rPr lang="en-US" sz="3600" b="1" dirty="0" smtClean="0">
                <a:solidFill>
                  <a:srgbClr val="FFC000"/>
                </a:solidFill>
                <a:latin typeface="Trebuchet MS" pitchFamily="34" charset="0"/>
              </a:rPr>
              <a:t>April 20</a:t>
            </a:r>
            <a:r>
              <a:rPr lang="en-US" sz="3600" dirty="0" smtClean="0">
                <a:solidFill>
                  <a:schemeClr val="bg1"/>
                </a:solidFill>
                <a:latin typeface="Trebuchet MS" pitchFamily="34" charset="0"/>
              </a:rPr>
              <a:t>, 2012</a:t>
            </a:r>
          </a:p>
        </p:txBody>
      </p:sp>
      <p:pic>
        <p:nvPicPr>
          <p:cNvPr id="26" name="Picture 2"/>
          <p:cNvPicPr>
            <a:picLocks noChangeAspect="1" noChangeArrowheads="1"/>
          </p:cNvPicPr>
          <p:nvPr/>
        </p:nvPicPr>
        <p:blipFill rotWithShape="1">
          <a:blip r:embed="rId3" cstate="print"/>
          <a:srcRect l="5441" t="5344" r="3015" b="39239"/>
          <a:stretch/>
        </p:blipFill>
        <p:spPr bwMode="auto">
          <a:xfrm>
            <a:off x="3416299" y="2212319"/>
            <a:ext cx="5693323" cy="4493281"/>
          </a:xfrm>
          <a:prstGeom prst="rect">
            <a:avLst/>
          </a:prstGeom>
          <a:noFill/>
          <a:ln w="9525">
            <a:noFill/>
            <a:miter lim="800000"/>
            <a:headEnd/>
            <a:tailEnd/>
          </a:ln>
        </p:spPr>
      </p:pic>
      <p:sp>
        <p:nvSpPr>
          <p:cNvPr id="27" name="Rectangle 26"/>
          <p:cNvSpPr/>
          <p:nvPr/>
        </p:nvSpPr>
        <p:spPr>
          <a:xfrm>
            <a:off x="6417021" y="6204982"/>
            <a:ext cx="2196995" cy="348218"/>
          </a:xfrm>
          <a:prstGeom prst="rect">
            <a:avLst/>
          </a:prstGeom>
          <a:solidFill>
            <a:srgbClr val="FFFF00">
              <a:alpha val="30000"/>
            </a:srgbClr>
          </a:solidFill>
          <a:ln w="38100">
            <a:solidFill>
              <a:srgbClr val="FFC000"/>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1834254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3">
                                            <p:txEl>
                                              <p:pRg st="13" end="13"/>
                                            </p:txEl>
                                          </p:spTgt>
                                        </p:tgtEl>
                                        <p:attrNameLst>
                                          <p:attrName>style.opacity</p:attrName>
                                        </p:attrNameLst>
                                      </p:cBhvr>
                                      <p:to>
                                        <p:strVal val="0.5"/>
                                      </p:to>
                                    </p:set>
                                    <p:animEffect filter="image" prLst="opacity: 0.5">
                                      <p:cBhvr rctx="IE">
                                        <p:cTn id="7" dur="indefinite"/>
                                        <p:tgtEl>
                                          <p:spTgt spid="3">
                                            <p:txEl>
                                              <p:pRg st="13" end="13"/>
                                            </p:txEl>
                                          </p:spTgt>
                                        </p:tgtEl>
                                      </p:cBhvr>
                                    </p:animEffect>
                                  </p:childTnLst>
                                </p:cTn>
                              </p:par>
                              <p:par>
                                <p:cTn id="8" presetID="9" presetClass="emph" presetSubtype="0" nodeType="withEffect">
                                  <p:stCondLst>
                                    <p:cond delay="0"/>
                                  </p:stCondLst>
                                  <p:childTnLst>
                                    <p:set>
                                      <p:cBhvr rctx="PPT">
                                        <p:cTn id="9" dur="indefinite"/>
                                        <p:tgtEl>
                                          <p:spTgt spid="3">
                                            <p:txEl>
                                              <p:pRg st="14" end="14"/>
                                            </p:txEl>
                                          </p:spTgt>
                                        </p:tgtEl>
                                        <p:attrNameLst>
                                          <p:attrName>style.opacity</p:attrName>
                                        </p:attrNameLst>
                                      </p:cBhvr>
                                      <p:to>
                                        <p:strVal val="0.5"/>
                                      </p:to>
                                    </p:set>
                                    <p:animEffect filter="image" prLst="opacity: 0.5">
                                      <p:cBhvr rctx="IE">
                                        <p:cTn id="10" dur="indefinite"/>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Rounded Rectangle 12"/>
          <p:cNvSpPr/>
          <p:nvPr/>
        </p:nvSpPr>
        <p:spPr>
          <a:xfrm>
            <a:off x="5995503" y="152400"/>
            <a:ext cx="1520016" cy="609600"/>
          </a:xfrm>
          <a:prstGeom prst="roundRect">
            <a:avLst/>
          </a:prstGeom>
          <a:solidFill>
            <a:schemeClr val="bg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To-Do List</a:t>
            </a:r>
            <a:endParaRPr lang="en-US" sz="1450" b="1" dirty="0">
              <a:solidFill>
                <a:schemeClr val="accent4">
                  <a:lumMod val="50000"/>
                </a:schemeClr>
              </a:solidFill>
              <a:latin typeface="Trebuchet MS" pitchFamily="34" charset="0"/>
            </a:endParaRPr>
          </a:p>
        </p:txBody>
      </p:sp>
      <p:sp>
        <p:nvSpPr>
          <p:cNvPr id="11" name="Rounded Rectangle 10"/>
          <p:cNvSpPr/>
          <p:nvPr/>
        </p:nvSpPr>
        <p:spPr>
          <a:xfrm>
            <a:off x="7591719" y="152400"/>
            <a:ext cx="151790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Contact Me</a:t>
            </a:r>
            <a:endParaRPr lang="en-US" sz="1450" b="1" dirty="0">
              <a:solidFill>
                <a:schemeClr val="accent4">
                  <a:lumMod val="50000"/>
                </a:schemeClr>
              </a:solidFill>
              <a:latin typeface="Trebuchet MS" pitchFamily="34" charset="0"/>
            </a:endParaRPr>
          </a:p>
        </p:txBody>
      </p:sp>
      <p:sp>
        <p:nvSpPr>
          <p:cNvPr id="10" name="Rounded Rectangle 9"/>
          <p:cNvSpPr/>
          <p:nvPr/>
        </p:nvSpPr>
        <p:spPr>
          <a:xfrm>
            <a:off x="43935" y="152400"/>
            <a:ext cx="1756584" cy="609600"/>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Our Roles</a:t>
            </a:r>
            <a:endParaRPr lang="en-US" sz="1450" b="1" dirty="0">
              <a:solidFill>
                <a:schemeClr val="accent4">
                  <a:lumMod val="50000"/>
                </a:schemeClr>
              </a:solidFill>
              <a:latin typeface="Trebuchet MS" pitchFamily="34" charset="0"/>
            </a:endParaRPr>
          </a:p>
        </p:txBody>
      </p:sp>
      <p:sp>
        <p:nvSpPr>
          <p:cNvPr id="12" name="Rounded Rectangle 11"/>
          <p:cNvSpPr/>
          <p:nvPr/>
        </p:nvSpPr>
        <p:spPr>
          <a:xfrm>
            <a:off x="1876719" y="152400"/>
            <a:ext cx="2209800"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Academics and Success</a:t>
            </a:r>
            <a:endParaRPr lang="en-US" sz="1450" b="1" dirty="0">
              <a:solidFill>
                <a:schemeClr val="accent4">
                  <a:lumMod val="50000"/>
                </a:schemeClr>
              </a:solidFill>
              <a:latin typeface="Trebuchet MS" pitchFamily="34" charset="0"/>
            </a:endParaRPr>
          </a:p>
        </p:txBody>
      </p:sp>
      <p:sp>
        <p:nvSpPr>
          <p:cNvPr id="14" name="Rounded Rectangle 13"/>
          <p:cNvSpPr/>
          <p:nvPr/>
        </p:nvSpPr>
        <p:spPr>
          <a:xfrm>
            <a:off x="4158735" y="152400"/>
            <a:ext cx="175658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Advising Materials</a:t>
            </a:r>
            <a:endParaRPr lang="en-US" sz="1450" b="1" dirty="0">
              <a:solidFill>
                <a:schemeClr val="accent4">
                  <a:lumMod val="50000"/>
                </a:schemeClr>
              </a:solidFill>
              <a:latin typeface="Trebuchet MS" pitchFamily="34" charset="0"/>
            </a:endParaRPr>
          </a:p>
        </p:txBody>
      </p:sp>
      <p:sp>
        <p:nvSpPr>
          <p:cNvPr id="9" name="Rectangle 8"/>
          <p:cNvSpPr/>
          <p:nvPr/>
        </p:nvSpPr>
        <p:spPr>
          <a:xfrm>
            <a:off x="-2380" y="444366"/>
            <a:ext cx="9153524" cy="6413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457200"/>
            <a:ext cx="8534400" cy="609600"/>
          </a:xfrm>
        </p:spPr>
        <p:txBody>
          <a:bodyPr>
            <a:normAutofit/>
          </a:bodyPr>
          <a:lstStyle/>
          <a:p>
            <a:pPr algn="l"/>
            <a:r>
              <a:rPr lang="en-US" sz="2800" b="1" i="1" dirty="0" smtClean="0">
                <a:solidFill>
                  <a:schemeClr val="accent4">
                    <a:lumMod val="50000"/>
                  </a:schemeClr>
                </a:solidFill>
                <a:effectLst>
                  <a:outerShdw blurRad="38100" dist="38100" dir="2700000" algn="tl">
                    <a:srgbClr val="000000">
                      <a:alpha val="43137"/>
                    </a:srgbClr>
                  </a:outerShdw>
                </a:effectLst>
                <a:latin typeface="Trebuchet MS" pitchFamily="34" charset="0"/>
              </a:rPr>
              <a:t>[Title Here]</a:t>
            </a:r>
            <a:endParaRPr lang="en-US" sz="2800" b="1" i="1" dirty="0">
              <a:solidFill>
                <a:schemeClr val="accent4">
                  <a:lumMod val="50000"/>
                </a:schemeClr>
              </a:solidFill>
              <a:effectLst>
                <a:outerShdw blurRad="38100" dist="38100" dir="2700000" algn="tl">
                  <a:srgbClr val="000000">
                    <a:alpha val="43137"/>
                  </a:srgbClr>
                </a:outerShdw>
              </a:effectLst>
              <a:latin typeface="Trebuchet MS" pitchFamily="34" charset="0"/>
            </a:endParaRPr>
          </a:p>
        </p:txBody>
      </p:sp>
      <p:sp>
        <p:nvSpPr>
          <p:cNvPr id="16" name="Content Placeholder 2"/>
          <p:cNvSpPr txBox="1">
            <a:spLocks/>
          </p:cNvSpPr>
          <p:nvPr/>
        </p:nvSpPr>
        <p:spPr>
          <a:xfrm>
            <a:off x="457200" y="1295400"/>
            <a:ext cx="8458200" cy="48307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1500"/>
              </a:spcAft>
            </a:pPr>
            <a:r>
              <a:rPr lang="en-US" sz="2600" dirty="0" smtClean="0">
                <a:solidFill>
                  <a:schemeClr val="accent4">
                    <a:lumMod val="50000"/>
                  </a:schemeClr>
                </a:solidFill>
                <a:latin typeface="Trebuchet MS" pitchFamily="34" charset="0"/>
              </a:rPr>
              <a:t>…</a:t>
            </a:r>
            <a:endParaRPr lang="en-US" sz="2600" dirty="0">
              <a:solidFill>
                <a:schemeClr val="accent4">
                  <a:lumMod val="50000"/>
                </a:schemeClr>
              </a:solidFill>
              <a:latin typeface="Trebuchet MS" pitchFamily="34" charset="0"/>
            </a:endParaRPr>
          </a:p>
        </p:txBody>
      </p:sp>
      <p:grpSp>
        <p:nvGrpSpPr>
          <p:cNvPr id="15" name="Group 14"/>
          <p:cNvGrpSpPr/>
          <p:nvPr/>
        </p:nvGrpSpPr>
        <p:grpSpPr>
          <a:xfrm>
            <a:off x="-6095" y="525780"/>
            <a:ext cx="3358896" cy="6143244"/>
            <a:chOff x="-6096" y="525780"/>
            <a:chExt cx="3261361" cy="6143244"/>
          </a:xfrm>
        </p:grpSpPr>
        <p:pic>
          <p:nvPicPr>
            <p:cNvPr id="17" name="Picture 3"/>
            <p:cNvPicPr>
              <a:picLocks noChangeAspect="1" noChangeArrowheads="1"/>
            </p:cNvPicPr>
            <p:nvPr/>
          </p:nvPicPr>
          <p:blipFill rotWithShape="1">
            <a:blip r:embed="rId3"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l="3279" r="25503"/>
            <a:stretch/>
          </p:blipFill>
          <p:spPr bwMode="auto">
            <a:xfrm>
              <a:off x="-2379" y="525780"/>
              <a:ext cx="3257644" cy="4495800"/>
            </a:xfrm>
            <a:prstGeom prst="rect">
              <a:avLst/>
            </a:prstGeom>
            <a:noFill/>
            <a:ln>
              <a:noFill/>
            </a:ln>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rotWithShape="1">
            <a:blip r:embed="rId3"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l="3279" t="26373" r="25503"/>
            <a:stretch/>
          </p:blipFill>
          <p:spPr bwMode="auto">
            <a:xfrm>
              <a:off x="-6096" y="3358896"/>
              <a:ext cx="3257644" cy="3310128"/>
            </a:xfrm>
            <a:prstGeom prst="rect">
              <a:avLst/>
            </a:prstGeom>
            <a:noFill/>
            <a:ln>
              <a:noFill/>
            </a:ln>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pic>
      </p:grpSp>
      <p:sp>
        <p:nvSpPr>
          <p:cNvPr id="3" name="TextBox 2"/>
          <p:cNvSpPr txBox="1"/>
          <p:nvPr/>
        </p:nvSpPr>
        <p:spPr>
          <a:xfrm>
            <a:off x="304800" y="986165"/>
            <a:ext cx="3048000" cy="6186309"/>
          </a:xfrm>
          <a:prstGeom prst="rect">
            <a:avLst/>
          </a:prstGeom>
          <a:noFill/>
        </p:spPr>
        <p:txBody>
          <a:bodyPr wrap="square" rtlCol="0">
            <a:spAutoFit/>
          </a:bodyPr>
          <a:lstStyle/>
          <a:p>
            <a:pPr marL="341313" indent="-341313">
              <a:buFont typeface="Wingdings" pitchFamily="2" charset="2"/>
              <a:buChar char="q"/>
            </a:pPr>
            <a:r>
              <a:rPr lang="en-US" sz="2200" dirty="0" smtClean="0">
                <a:solidFill>
                  <a:schemeClr val="accent4">
                    <a:lumMod val="50000"/>
                  </a:schemeClr>
                </a:solidFill>
                <a:latin typeface="Segoe Print" pitchFamily="2" charset="0"/>
              </a:rPr>
              <a:t>Walk Schedule</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Assessment</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Major and Pre-Prof. Meetings</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Honor Code Tutorial and Test</a:t>
            </a:r>
          </a:p>
          <a:p>
            <a:pPr marL="341313" indent="-341313">
              <a:buFont typeface="Wingdings" pitchFamily="2" charset="2"/>
              <a:buChar char="q"/>
            </a:pPr>
            <a:endParaRPr lang="en-US" sz="2200" dirty="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Alcohol-Wise: II</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b="1" dirty="0" smtClean="0">
                <a:solidFill>
                  <a:schemeClr val="accent4">
                    <a:lumMod val="50000"/>
                  </a:schemeClr>
                </a:solidFill>
                <a:latin typeface="Segoe Print" pitchFamily="2" charset="0"/>
              </a:rPr>
              <a:t>Tech Level I</a:t>
            </a:r>
          </a:p>
          <a:p>
            <a:pPr marL="342900"/>
            <a:r>
              <a:rPr lang="en-US" sz="2200" b="1" dirty="0" err="1" smtClean="0">
                <a:solidFill>
                  <a:schemeClr val="accent4">
                    <a:lumMod val="50000"/>
                  </a:schemeClr>
                </a:solidFill>
                <a:latin typeface="Segoe Print" pitchFamily="2" charset="0"/>
              </a:rPr>
              <a:t>ISST</a:t>
            </a:r>
            <a:endParaRPr lang="en-US" sz="2200" b="1" dirty="0" smtClean="0">
              <a:solidFill>
                <a:schemeClr val="accent4">
                  <a:lumMod val="50000"/>
                </a:schemeClr>
              </a:solidFill>
              <a:latin typeface="Segoe Print" pitchFamily="2" charset="0"/>
            </a:endParaRP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Schedule Changes</a:t>
            </a:r>
          </a:p>
          <a:p>
            <a:r>
              <a:rPr lang="en-US" sz="2200" dirty="0" smtClean="0">
                <a:solidFill>
                  <a:schemeClr val="accent4">
                    <a:lumMod val="50000"/>
                  </a:schemeClr>
                </a:solidFill>
                <a:latin typeface="Segoe Print" pitchFamily="2" charset="0"/>
              </a:rPr>
              <a:t>- </a:t>
            </a:r>
            <a:r>
              <a:rPr lang="en-US" sz="1600" dirty="0" smtClean="0">
                <a:solidFill>
                  <a:schemeClr val="accent4">
                    <a:lumMod val="50000"/>
                  </a:schemeClr>
                </a:solidFill>
                <a:latin typeface="Segoe Print" pitchFamily="2" charset="0"/>
              </a:rPr>
              <a:t>Declare </a:t>
            </a:r>
            <a:r>
              <a:rPr lang="en-US" sz="1600" dirty="0">
                <a:solidFill>
                  <a:schemeClr val="accent4">
                    <a:lumMod val="50000"/>
                  </a:schemeClr>
                </a:solidFill>
                <a:latin typeface="Segoe Print" pitchFamily="2" charset="0"/>
              </a:rPr>
              <a:t>or Change Major</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p:txBody>
      </p:sp>
      <p:sp>
        <p:nvSpPr>
          <p:cNvPr id="19" name="TextBox 18"/>
          <p:cNvSpPr txBox="1"/>
          <p:nvPr/>
        </p:nvSpPr>
        <p:spPr>
          <a:xfrm>
            <a:off x="338328" y="1591056"/>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0" name="TextBox 19"/>
          <p:cNvSpPr txBox="1"/>
          <p:nvPr/>
        </p:nvSpPr>
        <p:spPr>
          <a:xfrm>
            <a:off x="344424" y="914400"/>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1" name="TextBox 20"/>
          <p:cNvSpPr txBox="1"/>
          <p:nvPr/>
        </p:nvSpPr>
        <p:spPr>
          <a:xfrm>
            <a:off x="350520" y="3276600"/>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2" name="TextBox 21"/>
          <p:cNvSpPr txBox="1"/>
          <p:nvPr/>
        </p:nvSpPr>
        <p:spPr>
          <a:xfrm>
            <a:off x="329184" y="2286000"/>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5" name="TextBox 24"/>
          <p:cNvSpPr txBox="1"/>
          <p:nvPr/>
        </p:nvSpPr>
        <p:spPr>
          <a:xfrm>
            <a:off x="335280" y="4267200"/>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3" name="Rectangle 22"/>
          <p:cNvSpPr/>
          <p:nvPr/>
        </p:nvSpPr>
        <p:spPr>
          <a:xfrm>
            <a:off x="3340608" y="524256"/>
            <a:ext cx="5825776" cy="635203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3393917" y="933271"/>
            <a:ext cx="5750083" cy="646331"/>
          </a:xfrm>
          <a:prstGeom prst="rect">
            <a:avLst/>
          </a:prstGeom>
          <a:noFill/>
        </p:spPr>
        <p:txBody>
          <a:bodyPr wrap="square" rtlCol="0">
            <a:spAutoFit/>
          </a:bodyPr>
          <a:lstStyle/>
          <a:p>
            <a:r>
              <a:rPr lang="en-US" sz="3600" b="1" dirty="0" smtClean="0">
                <a:solidFill>
                  <a:schemeClr val="bg1"/>
                </a:solidFill>
                <a:latin typeface="Trebuchet MS" pitchFamily="34" charset="0"/>
              </a:rPr>
              <a:t>Ashby Lab</a:t>
            </a:r>
          </a:p>
        </p:txBody>
      </p:sp>
      <p:pic>
        <p:nvPicPr>
          <p:cNvPr id="11266" name="Picture 2"/>
          <p:cNvPicPr>
            <a:picLocks noChangeAspect="1" noChangeArrowheads="1"/>
          </p:cNvPicPr>
          <p:nvPr/>
        </p:nvPicPr>
        <p:blipFill rotWithShape="1">
          <a:blip r:embed="rId4"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l="5934" t="37622" r="65972" b="10417"/>
          <a:stretch/>
        </p:blipFill>
        <p:spPr bwMode="auto">
          <a:xfrm>
            <a:off x="3403462" y="1640535"/>
            <a:ext cx="5671009" cy="4195460"/>
          </a:xfrm>
          <a:prstGeom prst="rect">
            <a:avLst/>
          </a:prstGeom>
          <a:noFill/>
          <a:ln>
            <a:noFill/>
          </a:ln>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pic>
      <p:pic>
        <p:nvPicPr>
          <p:cNvPr id="12290" name="Picture 2"/>
          <p:cNvPicPr>
            <a:picLocks noChangeAspect="1" noChangeArrowheads="1"/>
          </p:cNvPicPr>
          <p:nvPr/>
        </p:nvPicPr>
        <p:blipFill rotWithShape="1">
          <a:blip r:embed="rId5"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l="1524" t="1865" r="86918" b="94866"/>
          <a:stretch/>
        </p:blipFill>
        <p:spPr bwMode="auto">
          <a:xfrm>
            <a:off x="3416231" y="5989212"/>
            <a:ext cx="5658240" cy="640080"/>
          </a:xfrm>
          <a:prstGeom prst="rect">
            <a:avLst/>
          </a:prstGeom>
          <a:noFill/>
          <a:ln>
            <a:noFill/>
          </a:ln>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pic>
      <p:sp>
        <p:nvSpPr>
          <p:cNvPr id="4" name="Oval 3"/>
          <p:cNvSpPr/>
          <p:nvPr/>
        </p:nvSpPr>
        <p:spPr>
          <a:xfrm>
            <a:off x="7387078" y="4660900"/>
            <a:ext cx="436122" cy="387350"/>
          </a:xfrm>
          <a:prstGeom prst="ellipse">
            <a:avLst/>
          </a:prstGeom>
          <a:solidFill>
            <a:srgbClr val="FFFF00">
              <a:alpha val="30000"/>
            </a:srgbClr>
          </a:solidFill>
          <a:ln w="79375">
            <a:solidFill>
              <a:srgbClr val="FFC000"/>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3539045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3">
                                            <p:txEl>
                                              <p:pRg st="13" end="13"/>
                                            </p:txEl>
                                          </p:spTgt>
                                        </p:tgtEl>
                                        <p:attrNameLst>
                                          <p:attrName>style.opacity</p:attrName>
                                        </p:attrNameLst>
                                      </p:cBhvr>
                                      <p:to>
                                        <p:strVal val="0.5"/>
                                      </p:to>
                                    </p:set>
                                    <p:animEffect filter="image" prLst="opacity: 0.5">
                                      <p:cBhvr rctx="IE">
                                        <p:cTn id="7" dur="indefinite"/>
                                        <p:tgtEl>
                                          <p:spTgt spid="3">
                                            <p:txEl>
                                              <p:pRg st="13" end="13"/>
                                            </p:txEl>
                                          </p:spTgt>
                                        </p:tgtEl>
                                      </p:cBhvr>
                                    </p:animEffect>
                                  </p:childTnLst>
                                </p:cTn>
                              </p:par>
                              <p:par>
                                <p:cTn id="8" presetID="9" presetClass="emph" presetSubtype="0" nodeType="withEffect">
                                  <p:stCondLst>
                                    <p:cond delay="0"/>
                                  </p:stCondLst>
                                  <p:childTnLst>
                                    <p:set>
                                      <p:cBhvr rctx="PPT">
                                        <p:cTn id="9" dur="indefinite"/>
                                        <p:tgtEl>
                                          <p:spTgt spid="3">
                                            <p:txEl>
                                              <p:pRg st="14" end="14"/>
                                            </p:txEl>
                                          </p:spTgt>
                                        </p:tgtEl>
                                        <p:attrNameLst>
                                          <p:attrName>style.opacity</p:attrName>
                                        </p:attrNameLst>
                                      </p:cBhvr>
                                      <p:to>
                                        <p:strVal val="0.5"/>
                                      </p:to>
                                    </p:set>
                                    <p:animEffect filter="image" prLst="opacity: 0.5">
                                      <p:cBhvr rctx="IE">
                                        <p:cTn id="10" dur="indefinite"/>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Rounded Rectangle 12"/>
          <p:cNvSpPr/>
          <p:nvPr/>
        </p:nvSpPr>
        <p:spPr>
          <a:xfrm>
            <a:off x="5995503" y="152400"/>
            <a:ext cx="1520016" cy="609600"/>
          </a:xfrm>
          <a:prstGeom prst="roundRect">
            <a:avLst/>
          </a:prstGeom>
          <a:solidFill>
            <a:schemeClr val="bg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To-Do List</a:t>
            </a:r>
            <a:endParaRPr lang="en-US" sz="1450" b="1" dirty="0">
              <a:solidFill>
                <a:schemeClr val="accent4">
                  <a:lumMod val="50000"/>
                </a:schemeClr>
              </a:solidFill>
              <a:latin typeface="Trebuchet MS" pitchFamily="34" charset="0"/>
            </a:endParaRPr>
          </a:p>
        </p:txBody>
      </p:sp>
      <p:sp>
        <p:nvSpPr>
          <p:cNvPr id="11" name="Rounded Rectangle 10"/>
          <p:cNvSpPr/>
          <p:nvPr/>
        </p:nvSpPr>
        <p:spPr>
          <a:xfrm>
            <a:off x="7591719" y="152400"/>
            <a:ext cx="151790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Contact Me</a:t>
            </a:r>
            <a:endParaRPr lang="en-US" sz="1450" b="1" dirty="0">
              <a:solidFill>
                <a:schemeClr val="accent4">
                  <a:lumMod val="50000"/>
                </a:schemeClr>
              </a:solidFill>
              <a:latin typeface="Trebuchet MS" pitchFamily="34" charset="0"/>
            </a:endParaRPr>
          </a:p>
        </p:txBody>
      </p:sp>
      <p:sp>
        <p:nvSpPr>
          <p:cNvPr id="10" name="Rounded Rectangle 9"/>
          <p:cNvSpPr/>
          <p:nvPr/>
        </p:nvSpPr>
        <p:spPr>
          <a:xfrm>
            <a:off x="43935" y="152400"/>
            <a:ext cx="1756584" cy="609600"/>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Our Roles</a:t>
            </a:r>
            <a:endParaRPr lang="en-US" sz="1450" b="1" dirty="0">
              <a:solidFill>
                <a:schemeClr val="accent4">
                  <a:lumMod val="50000"/>
                </a:schemeClr>
              </a:solidFill>
              <a:latin typeface="Trebuchet MS" pitchFamily="34" charset="0"/>
            </a:endParaRPr>
          </a:p>
        </p:txBody>
      </p:sp>
      <p:sp>
        <p:nvSpPr>
          <p:cNvPr id="12" name="Rounded Rectangle 11"/>
          <p:cNvSpPr/>
          <p:nvPr/>
        </p:nvSpPr>
        <p:spPr>
          <a:xfrm>
            <a:off x="1876719" y="152400"/>
            <a:ext cx="2209800"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Academics and Success</a:t>
            </a:r>
            <a:endParaRPr lang="en-US" sz="1450" b="1" dirty="0">
              <a:solidFill>
                <a:schemeClr val="accent4">
                  <a:lumMod val="50000"/>
                </a:schemeClr>
              </a:solidFill>
              <a:latin typeface="Trebuchet MS" pitchFamily="34" charset="0"/>
            </a:endParaRPr>
          </a:p>
        </p:txBody>
      </p:sp>
      <p:sp>
        <p:nvSpPr>
          <p:cNvPr id="14" name="Rounded Rectangle 13"/>
          <p:cNvSpPr/>
          <p:nvPr/>
        </p:nvSpPr>
        <p:spPr>
          <a:xfrm>
            <a:off x="4158735" y="152400"/>
            <a:ext cx="175658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Advising Materials</a:t>
            </a:r>
            <a:endParaRPr lang="en-US" sz="1450" b="1" dirty="0">
              <a:solidFill>
                <a:schemeClr val="accent4">
                  <a:lumMod val="50000"/>
                </a:schemeClr>
              </a:solidFill>
              <a:latin typeface="Trebuchet MS" pitchFamily="34" charset="0"/>
            </a:endParaRPr>
          </a:p>
        </p:txBody>
      </p:sp>
      <p:sp>
        <p:nvSpPr>
          <p:cNvPr id="9" name="Rectangle 8"/>
          <p:cNvSpPr/>
          <p:nvPr/>
        </p:nvSpPr>
        <p:spPr>
          <a:xfrm>
            <a:off x="-2380" y="444366"/>
            <a:ext cx="9153524" cy="6413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457200"/>
            <a:ext cx="8534400" cy="609600"/>
          </a:xfrm>
        </p:spPr>
        <p:txBody>
          <a:bodyPr>
            <a:normAutofit/>
          </a:bodyPr>
          <a:lstStyle/>
          <a:p>
            <a:pPr algn="l"/>
            <a:r>
              <a:rPr lang="en-US" sz="2800" b="1" i="1" dirty="0" smtClean="0">
                <a:solidFill>
                  <a:schemeClr val="accent4">
                    <a:lumMod val="50000"/>
                  </a:schemeClr>
                </a:solidFill>
                <a:effectLst>
                  <a:outerShdw blurRad="38100" dist="38100" dir="2700000" algn="tl">
                    <a:srgbClr val="000000">
                      <a:alpha val="43137"/>
                    </a:srgbClr>
                  </a:outerShdw>
                </a:effectLst>
                <a:latin typeface="Trebuchet MS" pitchFamily="34" charset="0"/>
              </a:rPr>
              <a:t>[Title Here]</a:t>
            </a:r>
            <a:endParaRPr lang="en-US" sz="2800" b="1" i="1" dirty="0">
              <a:solidFill>
                <a:schemeClr val="accent4">
                  <a:lumMod val="50000"/>
                </a:schemeClr>
              </a:solidFill>
              <a:effectLst>
                <a:outerShdw blurRad="38100" dist="38100" dir="2700000" algn="tl">
                  <a:srgbClr val="000000">
                    <a:alpha val="43137"/>
                  </a:srgbClr>
                </a:outerShdw>
              </a:effectLst>
              <a:latin typeface="Trebuchet MS" pitchFamily="34" charset="0"/>
            </a:endParaRPr>
          </a:p>
        </p:txBody>
      </p:sp>
      <p:sp>
        <p:nvSpPr>
          <p:cNvPr id="16" name="Content Placeholder 2"/>
          <p:cNvSpPr txBox="1">
            <a:spLocks/>
          </p:cNvSpPr>
          <p:nvPr/>
        </p:nvSpPr>
        <p:spPr>
          <a:xfrm>
            <a:off x="457200" y="1295400"/>
            <a:ext cx="8458200" cy="48307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1500"/>
              </a:spcAft>
            </a:pPr>
            <a:r>
              <a:rPr lang="en-US" sz="2600" dirty="0" smtClean="0">
                <a:solidFill>
                  <a:schemeClr val="accent4">
                    <a:lumMod val="50000"/>
                  </a:schemeClr>
                </a:solidFill>
                <a:latin typeface="Trebuchet MS" pitchFamily="34" charset="0"/>
              </a:rPr>
              <a:t>…</a:t>
            </a:r>
            <a:endParaRPr lang="en-US" sz="2600" dirty="0">
              <a:solidFill>
                <a:schemeClr val="accent4">
                  <a:lumMod val="50000"/>
                </a:schemeClr>
              </a:solidFill>
              <a:latin typeface="Trebuchet MS" pitchFamily="34" charset="0"/>
            </a:endParaRPr>
          </a:p>
        </p:txBody>
      </p:sp>
      <p:grpSp>
        <p:nvGrpSpPr>
          <p:cNvPr id="15" name="Group 14"/>
          <p:cNvGrpSpPr/>
          <p:nvPr/>
        </p:nvGrpSpPr>
        <p:grpSpPr>
          <a:xfrm>
            <a:off x="-6095" y="525780"/>
            <a:ext cx="3358896" cy="6143244"/>
            <a:chOff x="-6096" y="525780"/>
            <a:chExt cx="3261361" cy="6143244"/>
          </a:xfrm>
        </p:grpSpPr>
        <p:pic>
          <p:nvPicPr>
            <p:cNvPr id="17" name="Picture 3"/>
            <p:cNvPicPr>
              <a:picLocks noChangeAspect="1" noChangeArrowheads="1"/>
            </p:cNvPicPr>
            <p:nvPr/>
          </p:nvPicPr>
          <p:blipFill rotWithShape="1">
            <a:blip r:embed="rId3"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l="3279" r="25503"/>
            <a:stretch/>
          </p:blipFill>
          <p:spPr bwMode="auto">
            <a:xfrm>
              <a:off x="-2379" y="525780"/>
              <a:ext cx="3257644" cy="4495800"/>
            </a:xfrm>
            <a:prstGeom prst="rect">
              <a:avLst/>
            </a:prstGeom>
            <a:noFill/>
            <a:ln>
              <a:noFill/>
            </a:ln>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rotWithShape="1">
            <a:blip r:embed="rId3"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l="3279" t="26373" r="25503"/>
            <a:stretch/>
          </p:blipFill>
          <p:spPr bwMode="auto">
            <a:xfrm>
              <a:off x="-6096" y="3358896"/>
              <a:ext cx="3257644" cy="3310128"/>
            </a:xfrm>
            <a:prstGeom prst="rect">
              <a:avLst/>
            </a:prstGeom>
            <a:noFill/>
            <a:ln>
              <a:noFill/>
            </a:ln>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pic>
      </p:grpSp>
      <p:sp>
        <p:nvSpPr>
          <p:cNvPr id="3" name="TextBox 2"/>
          <p:cNvSpPr txBox="1"/>
          <p:nvPr/>
        </p:nvSpPr>
        <p:spPr>
          <a:xfrm>
            <a:off x="304800" y="986165"/>
            <a:ext cx="3048000" cy="5847755"/>
          </a:xfrm>
          <a:prstGeom prst="rect">
            <a:avLst/>
          </a:prstGeom>
          <a:noFill/>
        </p:spPr>
        <p:txBody>
          <a:bodyPr wrap="square" rtlCol="0">
            <a:spAutoFit/>
          </a:bodyPr>
          <a:lstStyle/>
          <a:p>
            <a:pPr marL="341313" indent="-341313">
              <a:buFont typeface="Wingdings" pitchFamily="2" charset="2"/>
              <a:buChar char="q"/>
            </a:pPr>
            <a:r>
              <a:rPr lang="en-US" sz="2200" dirty="0" smtClean="0">
                <a:solidFill>
                  <a:schemeClr val="accent4">
                    <a:lumMod val="50000"/>
                  </a:schemeClr>
                </a:solidFill>
                <a:latin typeface="Segoe Print" pitchFamily="2" charset="0"/>
              </a:rPr>
              <a:t>Walk Schedule</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Assessment</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Major and Pre-Prof. Meetings</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Honor Code Tutorial and Test</a:t>
            </a:r>
          </a:p>
          <a:p>
            <a:pPr marL="341313" indent="-341313">
              <a:buFont typeface="Wingdings" pitchFamily="2" charset="2"/>
              <a:buChar char="q"/>
            </a:pPr>
            <a:endParaRPr lang="en-US" sz="2200" dirty="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Alcohol-Wise: II</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Tech Level I</a:t>
            </a:r>
          </a:p>
          <a:p>
            <a:pPr marL="342900"/>
            <a:r>
              <a:rPr lang="en-US" sz="2200" dirty="0" err="1" smtClean="0">
                <a:solidFill>
                  <a:schemeClr val="accent4">
                    <a:lumMod val="50000"/>
                  </a:schemeClr>
                </a:solidFill>
                <a:latin typeface="Segoe Print" pitchFamily="2" charset="0"/>
              </a:rPr>
              <a:t>ISST</a:t>
            </a: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b="1" dirty="0" smtClean="0">
                <a:solidFill>
                  <a:schemeClr val="accent4">
                    <a:lumMod val="50000"/>
                  </a:schemeClr>
                </a:solidFill>
                <a:latin typeface="Segoe Print" pitchFamily="2" charset="0"/>
              </a:rPr>
              <a:t>Schedule Changes</a:t>
            </a:r>
          </a:p>
          <a:p>
            <a:r>
              <a:rPr lang="en-US" sz="2200" b="1" dirty="0" smtClean="0">
                <a:solidFill>
                  <a:schemeClr val="accent4">
                    <a:lumMod val="50000"/>
                  </a:schemeClr>
                </a:solidFill>
                <a:latin typeface="Segoe Print" pitchFamily="2" charset="0"/>
              </a:rPr>
              <a:t>- </a:t>
            </a:r>
            <a:r>
              <a:rPr lang="en-US" sz="1600" dirty="0" smtClean="0">
                <a:solidFill>
                  <a:schemeClr val="accent4">
                    <a:lumMod val="50000"/>
                  </a:schemeClr>
                </a:solidFill>
                <a:latin typeface="Segoe Print" pitchFamily="2" charset="0"/>
              </a:rPr>
              <a:t>Declare or Change Major</a:t>
            </a:r>
          </a:p>
        </p:txBody>
      </p:sp>
      <p:sp>
        <p:nvSpPr>
          <p:cNvPr id="19" name="TextBox 18"/>
          <p:cNvSpPr txBox="1"/>
          <p:nvPr/>
        </p:nvSpPr>
        <p:spPr>
          <a:xfrm>
            <a:off x="338328" y="1591056"/>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0" name="TextBox 19"/>
          <p:cNvSpPr txBox="1"/>
          <p:nvPr/>
        </p:nvSpPr>
        <p:spPr>
          <a:xfrm>
            <a:off x="344424" y="914400"/>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1" name="TextBox 20"/>
          <p:cNvSpPr txBox="1"/>
          <p:nvPr/>
        </p:nvSpPr>
        <p:spPr>
          <a:xfrm>
            <a:off x="350520" y="3276600"/>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2" name="TextBox 21"/>
          <p:cNvSpPr txBox="1"/>
          <p:nvPr/>
        </p:nvSpPr>
        <p:spPr>
          <a:xfrm>
            <a:off x="329184" y="2286000"/>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4" name="TextBox 23"/>
          <p:cNvSpPr txBox="1"/>
          <p:nvPr/>
        </p:nvSpPr>
        <p:spPr>
          <a:xfrm>
            <a:off x="350520" y="4943856"/>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5" name="TextBox 24"/>
          <p:cNvSpPr txBox="1"/>
          <p:nvPr/>
        </p:nvSpPr>
        <p:spPr>
          <a:xfrm>
            <a:off x="335280" y="4267200"/>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3" name="Rectangle 22"/>
          <p:cNvSpPr/>
          <p:nvPr/>
        </p:nvSpPr>
        <p:spPr>
          <a:xfrm>
            <a:off x="3340608" y="524256"/>
            <a:ext cx="5825776" cy="635203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3417463" y="914400"/>
            <a:ext cx="4344459" cy="954107"/>
          </a:xfrm>
          <a:prstGeom prst="rect">
            <a:avLst/>
          </a:prstGeom>
          <a:noFill/>
        </p:spPr>
        <p:txBody>
          <a:bodyPr wrap="none" rtlCol="0">
            <a:spAutoFit/>
          </a:bodyPr>
          <a:lstStyle/>
          <a:p>
            <a:r>
              <a:rPr lang="en-US" sz="3600" b="1" dirty="0" smtClean="0">
                <a:solidFill>
                  <a:schemeClr val="bg1"/>
                </a:solidFill>
                <a:latin typeface="Trebuchet MS" pitchFamily="34" charset="0"/>
              </a:rPr>
              <a:t>Course Sections</a:t>
            </a:r>
          </a:p>
          <a:p>
            <a:r>
              <a:rPr lang="en-US" sz="2000" i="1" dirty="0" smtClean="0">
                <a:solidFill>
                  <a:schemeClr val="bg1"/>
                </a:solidFill>
                <a:latin typeface="Trebuchet MS" pitchFamily="34" charset="0"/>
              </a:rPr>
              <a:t>example – GPSYC 160 for GPSYC 160</a:t>
            </a:r>
            <a:endParaRPr lang="en-US" i="1" dirty="0">
              <a:solidFill>
                <a:schemeClr val="bg1"/>
              </a:solidFill>
              <a:latin typeface="Trebuchet MS" pitchFamily="34" charset="0"/>
            </a:endParaRPr>
          </a:p>
        </p:txBody>
      </p:sp>
      <p:sp>
        <p:nvSpPr>
          <p:cNvPr id="29" name="TextBox 28"/>
          <p:cNvSpPr txBox="1"/>
          <p:nvPr/>
        </p:nvSpPr>
        <p:spPr>
          <a:xfrm>
            <a:off x="3429000" y="3664803"/>
            <a:ext cx="4344459" cy="954107"/>
          </a:xfrm>
          <a:prstGeom prst="rect">
            <a:avLst/>
          </a:prstGeom>
          <a:noFill/>
        </p:spPr>
        <p:txBody>
          <a:bodyPr wrap="none" rtlCol="0">
            <a:spAutoFit/>
          </a:bodyPr>
          <a:lstStyle/>
          <a:p>
            <a:r>
              <a:rPr lang="en-US" sz="3600" b="1" dirty="0" smtClean="0">
                <a:solidFill>
                  <a:schemeClr val="bg1"/>
                </a:solidFill>
                <a:latin typeface="Trebuchet MS" pitchFamily="34" charset="0"/>
              </a:rPr>
              <a:t>Courses</a:t>
            </a:r>
          </a:p>
          <a:p>
            <a:r>
              <a:rPr lang="en-US" sz="2000" i="1" dirty="0" smtClean="0">
                <a:solidFill>
                  <a:schemeClr val="bg1"/>
                </a:solidFill>
                <a:latin typeface="Trebuchet MS" pitchFamily="34" charset="0"/>
              </a:rPr>
              <a:t>example – GPSYC 160 for GPSYC 101</a:t>
            </a:r>
            <a:endParaRPr lang="en-US" i="1" dirty="0">
              <a:solidFill>
                <a:schemeClr val="bg1"/>
              </a:solidFill>
              <a:latin typeface="Trebuchet MS" pitchFamily="34" charset="0"/>
            </a:endParaRPr>
          </a:p>
        </p:txBody>
      </p:sp>
      <p:pic>
        <p:nvPicPr>
          <p:cNvPr id="14339" name="Picture 3"/>
          <p:cNvPicPr>
            <a:picLocks noChangeAspect="1" noChangeArrowheads="1"/>
          </p:cNvPicPr>
          <p:nvPr/>
        </p:nvPicPr>
        <p:blipFill rotWithShape="1">
          <a:blip r:embed="rId4"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l="50858" t="21216" r="25499" b="73858"/>
          <a:stretch/>
        </p:blipFill>
        <p:spPr bwMode="auto">
          <a:xfrm>
            <a:off x="3510295" y="2733789"/>
            <a:ext cx="5599327" cy="466611"/>
          </a:xfrm>
          <a:prstGeom prst="rect">
            <a:avLst/>
          </a:prstGeom>
          <a:noFill/>
          <a:ln>
            <a:noFill/>
          </a:ln>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pic>
      <p:pic>
        <p:nvPicPr>
          <p:cNvPr id="30" name="Picture 1"/>
          <p:cNvPicPr>
            <a:picLocks noChangeAspect="1" noChangeArrowheads="1"/>
          </p:cNvPicPr>
          <p:nvPr/>
        </p:nvPicPr>
        <p:blipFill rotWithShape="1">
          <a:blip r:embed="rId5"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l="50025" t="1680" r="41643" b="94875"/>
          <a:stretch/>
        </p:blipFill>
        <p:spPr bwMode="auto">
          <a:xfrm>
            <a:off x="3510295" y="1950720"/>
            <a:ext cx="3871356" cy="640080"/>
          </a:xfrm>
          <a:prstGeom prst="rect">
            <a:avLst/>
          </a:prstGeom>
          <a:noFill/>
          <a:ln>
            <a:noFill/>
          </a:ln>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pic>
      <p:pic>
        <p:nvPicPr>
          <p:cNvPr id="31" name="Picture 4" descr="add-drop"/>
          <p:cNvPicPr>
            <a:picLocks noChangeAspect="1" noChangeArrowheads="1"/>
          </p:cNvPicPr>
          <p:nvPr/>
        </p:nvPicPr>
        <p:blipFill>
          <a:blip r:embed="rId6"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a:stretch>
            <a:fillRect/>
          </a:stretch>
        </p:blipFill>
        <p:spPr bwMode="auto">
          <a:xfrm>
            <a:off x="3615777" y="4724400"/>
            <a:ext cx="5756823" cy="1404644"/>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pic>
      <p:sp>
        <p:nvSpPr>
          <p:cNvPr id="32" name="Rectangle 31"/>
          <p:cNvSpPr/>
          <p:nvPr/>
        </p:nvSpPr>
        <p:spPr>
          <a:xfrm>
            <a:off x="6531429" y="5474525"/>
            <a:ext cx="2634955" cy="237506"/>
          </a:xfrm>
          <a:prstGeom prst="rect">
            <a:avLst/>
          </a:prstGeom>
          <a:solidFill>
            <a:srgbClr val="FFFF00">
              <a:alpha val="30000"/>
            </a:srgbClr>
          </a:solidFill>
          <a:ln w="38100">
            <a:solidFill>
              <a:srgbClr val="FFC000"/>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1620630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1" nodeType="clickEffect">
                                  <p:stCondLst>
                                    <p:cond delay="0"/>
                                  </p:stCondLst>
                                  <p:childTnLst>
                                    <p:set>
                                      <p:cBhvr rctx="PPT">
                                        <p:cTn id="6" dur="indefinite"/>
                                        <p:tgtEl>
                                          <p:spTgt spid="5"/>
                                        </p:tgtEl>
                                        <p:attrNameLst>
                                          <p:attrName>style.opacity</p:attrName>
                                        </p:attrNameLst>
                                      </p:cBhvr>
                                      <p:to>
                                        <p:strVal val="0.5"/>
                                      </p:to>
                                    </p:set>
                                    <p:animEffect filter="image" prLst="opacity: 0.5">
                                      <p:cBhvr rctx="IE">
                                        <p:cTn id="7" dur="indefinite"/>
                                        <p:tgtEl>
                                          <p:spTgt spid="5"/>
                                        </p:tgtEl>
                                      </p:cBhvr>
                                    </p:animEffect>
                                  </p:childTnLst>
                                </p:cTn>
                              </p:par>
                              <p:par>
                                <p:cTn id="8" presetID="9" presetClass="emph" presetSubtype="0" nodeType="withEffect">
                                  <p:stCondLst>
                                    <p:cond delay="0"/>
                                  </p:stCondLst>
                                  <p:childTnLst>
                                    <p:set>
                                      <p:cBhvr rctx="PPT">
                                        <p:cTn id="9" dur="indefinite"/>
                                        <p:tgtEl>
                                          <p:spTgt spid="30"/>
                                        </p:tgtEl>
                                        <p:attrNameLst>
                                          <p:attrName>style.opacity</p:attrName>
                                        </p:attrNameLst>
                                      </p:cBhvr>
                                      <p:to>
                                        <p:strVal val="0.5"/>
                                      </p:to>
                                    </p:set>
                                    <p:animEffect filter="image" prLst="opacity: 0.5">
                                      <p:cBhvr rctx="IE">
                                        <p:cTn id="10" dur="indefinite"/>
                                        <p:tgtEl>
                                          <p:spTgt spid="30"/>
                                        </p:tgtEl>
                                      </p:cBhvr>
                                    </p:animEffect>
                                  </p:childTnLst>
                                </p:cTn>
                              </p:par>
                              <p:par>
                                <p:cTn id="11" presetID="9" presetClass="emph" presetSubtype="0" nodeType="withEffect">
                                  <p:stCondLst>
                                    <p:cond delay="0"/>
                                  </p:stCondLst>
                                  <p:childTnLst>
                                    <p:set>
                                      <p:cBhvr rctx="PPT">
                                        <p:cTn id="12" dur="indefinite"/>
                                        <p:tgtEl>
                                          <p:spTgt spid="14339"/>
                                        </p:tgtEl>
                                        <p:attrNameLst>
                                          <p:attrName>style.opacity</p:attrName>
                                        </p:attrNameLst>
                                      </p:cBhvr>
                                      <p:to>
                                        <p:strVal val="0.5"/>
                                      </p:to>
                                    </p:set>
                                    <p:animEffect filter="image" prLst="opacity: 0.5">
                                      <p:cBhvr rctx="IE">
                                        <p:cTn id="13" dur="indefinite"/>
                                        <p:tgtEl>
                                          <p:spTgt spid="14339"/>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29" grpId="0"/>
      <p:bldP spid="32" grpId="0" animBg="1"/>
    </p:bld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Rounded Rectangle 12"/>
          <p:cNvSpPr/>
          <p:nvPr/>
        </p:nvSpPr>
        <p:spPr>
          <a:xfrm>
            <a:off x="5995503" y="152400"/>
            <a:ext cx="1520016" cy="609600"/>
          </a:xfrm>
          <a:prstGeom prst="roundRect">
            <a:avLst/>
          </a:prstGeom>
          <a:solidFill>
            <a:schemeClr val="bg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To-Do List</a:t>
            </a:r>
            <a:endParaRPr lang="en-US" sz="1450" b="1" dirty="0">
              <a:solidFill>
                <a:schemeClr val="accent4">
                  <a:lumMod val="50000"/>
                </a:schemeClr>
              </a:solidFill>
              <a:latin typeface="Trebuchet MS" pitchFamily="34" charset="0"/>
            </a:endParaRPr>
          </a:p>
        </p:txBody>
      </p:sp>
      <p:sp>
        <p:nvSpPr>
          <p:cNvPr id="11" name="Rounded Rectangle 10"/>
          <p:cNvSpPr/>
          <p:nvPr/>
        </p:nvSpPr>
        <p:spPr>
          <a:xfrm>
            <a:off x="7591719" y="152400"/>
            <a:ext cx="151790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Contact Me</a:t>
            </a:r>
            <a:endParaRPr lang="en-US" sz="1450" b="1" dirty="0">
              <a:solidFill>
                <a:schemeClr val="accent4">
                  <a:lumMod val="50000"/>
                </a:schemeClr>
              </a:solidFill>
              <a:latin typeface="Trebuchet MS" pitchFamily="34" charset="0"/>
            </a:endParaRPr>
          </a:p>
        </p:txBody>
      </p:sp>
      <p:sp>
        <p:nvSpPr>
          <p:cNvPr id="10" name="Rounded Rectangle 9"/>
          <p:cNvSpPr/>
          <p:nvPr/>
        </p:nvSpPr>
        <p:spPr>
          <a:xfrm>
            <a:off x="43935" y="152400"/>
            <a:ext cx="1756584" cy="609600"/>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Our Roles</a:t>
            </a:r>
            <a:endParaRPr lang="en-US" sz="1450" b="1" dirty="0">
              <a:solidFill>
                <a:schemeClr val="accent4">
                  <a:lumMod val="50000"/>
                </a:schemeClr>
              </a:solidFill>
              <a:latin typeface="Trebuchet MS" pitchFamily="34" charset="0"/>
            </a:endParaRPr>
          </a:p>
        </p:txBody>
      </p:sp>
      <p:sp>
        <p:nvSpPr>
          <p:cNvPr id="12" name="Rounded Rectangle 11"/>
          <p:cNvSpPr/>
          <p:nvPr/>
        </p:nvSpPr>
        <p:spPr>
          <a:xfrm>
            <a:off x="1876719" y="152400"/>
            <a:ext cx="2209800"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Academics and Success</a:t>
            </a:r>
            <a:endParaRPr lang="en-US" sz="1450" b="1" dirty="0">
              <a:solidFill>
                <a:schemeClr val="accent4">
                  <a:lumMod val="50000"/>
                </a:schemeClr>
              </a:solidFill>
              <a:latin typeface="Trebuchet MS" pitchFamily="34" charset="0"/>
            </a:endParaRPr>
          </a:p>
        </p:txBody>
      </p:sp>
      <p:sp>
        <p:nvSpPr>
          <p:cNvPr id="14" name="Rounded Rectangle 13"/>
          <p:cNvSpPr/>
          <p:nvPr/>
        </p:nvSpPr>
        <p:spPr>
          <a:xfrm>
            <a:off x="4158735" y="152400"/>
            <a:ext cx="175658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Advising Materials</a:t>
            </a:r>
            <a:endParaRPr lang="en-US" sz="1450" b="1" dirty="0">
              <a:solidFill>
                <a:schemeClr val="accent4">
                  <a:lumMod val="50000"/>
                </a:schemeClr>
              </a:solidFill>
              <a:latin typeface="Trebuchet MS" pitchFamily="34" charset="0"/>
            </a:endParaRPr>
          </a:p>
        </p:txBody>
      </p:sp>
      <p:sp>
        <p:nvSpPr>
          <p:cNvPr id="9" name="Rectangle 8"/>
          <p:cNvSpPr/>
          <p:nvPr/>
        </p:nvSpPr>
        <p:spPr>
          <a:xfrm>
            <a:off x="-2380" y="444366"/>
            <a:ext cx="9153524" cy="6413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457200"/>
            <a:ext cx="8534400" cy="609600"/>
          </a:xfrm>
        </p:spPr>
        <p:txBody>
          <a:bodyPr>
            <a:normAutofit/>
          </a:bodyPr>
          <a:lstStyle/>
          <a:p>
            <a:pPr algn="l"/>
            <a:r>
              <a:rPr lang="en-US" sz="2800" b="1" i="1" dirty="0" smtClean="0">
                <a:solidFill>
                  <a:schemeClr val="accent4">
                    <a:lumMod val="50000"/>
                  </a:schemeClr>
                </a:solidFill>
                <a:effectLst>
                  <a:outerShdw blurRad="38100" dist="38100" dir="2700000" algn="tl">
                    <a:srgbClr val="000000">
                      <a:alpha val="43137"/>
                    </a:srgbClr>
                  </a:outerShdw>
                </a:effectLst>
                <a:latin typeface="Trebuchet MS" pitchFamily="34" charset="0"/>
              </a:rPr>
              <a:t>[Title Here]</a:t>
            </a:r>
            <a:endParaRPr lang="en-US" sz="2800" b="1" i="1" dirty="0">
              <a:solidFill>
                <a:schemeClr val="accent4">
                  <a:lumMod val="50000"/>
                </a:schemeClr>
              </a:solidFill>
              <a:effectLst>
                <a:outerShdw blurRad="38100" dist="38100" dir="2700000" algn="tl">
                  <a:srgbClr val="000000">
                    <a:alpha val="43137"/>
                  </a:srgbClr>
                </a:outerShdw>
              </a:effectLst>
              <a:latin typeface="Trebuchet MS" pitchFamily="34" charset="0"/>
            </a:endParaRPr>
          </a:p>
        </p:txBody>
      </p:sp>
      <p:sp>
        <p:nvSpPr>
          <p:cNvPr id="16" name="Content Placeholder 2"/>
          <p:cNvSpPr txBox="1">
            <a:spLocks/>
          </p:cNvSpPr>
          <p:nvPr/>
        </p:nvSpPr>
        <p:spPr>
          <a:xfrm>
            <a:off x="457200" y="1295400"/>
            <a:ext cx="8458200" cy="48307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1500"/>
              </a:spcAft>
            </a:pPr>
            <a:r>
              <a:rPr lang="en-US" sz="2600" dirty="0" smtClean="0">
                <a:solidFill>
                  <a:schemeClr val="accent4">
                    <a:lumMod val="50000"/>
                  </a:schemeClr>
                </a:solidFill>
                <a:latin typeface="Trebuchet MS" pitchFamily="34" charset="0"/>
              </a:rPr>
              <a:t>…</a:t>
            </a:r>
            <a:endParaRPr lang="en-US" sz="2600" dirty="0">
              <a:solidFill>
                <a:schemeClr val="accent4">
                  <a:lumMod val="50000"/>
                </a:schemeClr>
              </a:solidFill>
              <a:latin typeface="Trebuchet MS" pitchFamily="34" charset="0"/>
            </a:endParaRPr>
          </a:p>
        </p:txBody>
      </p:sp>
      <p:grpSp>
        <p:nvGrpSpPr>
          <p:cNvPr id="15" name="Group 14"/>
          <p:cNvGrpSpPr/>
          <p:nvPr/>
        </p:nvGrpSpPr>
        <p:grpSpPr>
          <a:xfrm>
            <a:off x="-6095" y="525780"/>
            <a:ext cx="3358896" cy="6143244"/>
            <a:chOff x="-6096" y="525780"/>
            <a:chExt cx="3261361" cy="6143244"/>
          </a:xfrm>
        </p:grpSpPr>
        <p:pic>
          <p:nvPicPr>
            <p:cNvPr id="17" name="Picture 3"/>
            <p:cNvPicPr>
              <a:picLocks noChangeAspect="1" noChangeArrowheads="1"/>
            </p:cNvPicPr>
            <p:nvPr/>
          </p:nvPicPr>
          <p:blipFill rotWithShape="1">
            <a:blip r:embed="rId3"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l="3279" r="25503"/>
            <a:stretch/>
          </p:blipFill>
          <p:spPr bwMode="auto">
            <a:xfrm>
              <a:off x="-2379" y="525780"/>
              <a:ext cx="3257644" cy="4495800"/>
            </a:xfrm>
            <a:prstGeom prst="rect">
              <a:avLst/>
            </a:prstGeom>
            <a:noFill/>
            <a:ln>
              <a:noFill/>
            </a:ln>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rotWithShape="1">
            <a:blip r:embed="rId3"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l="3279" t="26373" r="25503"/>
            <a:stretch/>
          </p:blipFill>
          <p:spPr bwMode="auto">
            <a:xfrm>
              <a:off x="-6096" y="3358896"/>
              <a:ext cx="3257644" cy="3310128"/>
            </a:xfrm>
            <a:prstGeom prst="rect">
              <a:avLst/>
            </a:prstGeom>
            <a:noFill/>
            <a:ln>
              <a:noFill/>
            </a:ln>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pic>
      </p:grpSp>
      <p:sp>
        <p:nvSpPr>
          <p:cNvPr id="3" name="TextBox 2"/>
          <p:cNvSpPr txBox="1"/>
          <p:nvPr/>
        </p:nvSpPr>
        <p:spPr>
          <a:xfrm>
            <a:off x="304800" y="986165"/>
            <a:ext cx="3048000" cy="5847755"/>
          </a:xfrm>
          <a:prstGeom prst="rect">
            <a:avLst/>
          </a:prstGeom>
          <a:noFill/>
        </p:spPr>
        <p:txBody>
          <a:bodyPr wrap="square" rtlCol="0">
            <a:spAutoFit/>
          </a:bodyPr>
          <a:lstStyle/>
          <a:p>
            <a:pPr marL="341313" indent="-341313">
              <a:buFont typeface="Wingdings" pitchFamily="2" charset="2"/>
              <a:buChar char="q"/>
            </a:pPr>
            <a:r>
              <a:rPr lang="en-US" sz="2200" dirty="0" smtClean="0">
                <a:solidFill>
                  <a:schemeClr val="accent4">
                    <a:lumMod val="50000"/>
                  </a:schemeClr>
                </a:solidFill>
                <a:latin typeface="Segoe Print" pitchFamily="2" charset="0"/>
              </a:rPr>
              <a:t>Walk Schedule</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Assessment</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Major and Pre-Prof. Meetings</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Honor Code Tutorial and Test</a:t>
            </a:r>
          </a:p>
          <a:p>
            <a:pPr marL="341313" indent="-341313">
              <a:buFont typeface="Wingdings" pitchFamily="2" charset="2"/>
              <a:buChar char="q"/>
            </a:pPr>
            <a:endParaRPr lang="en-US" sz="2200" dirty="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Alcohol-Wise: II</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Tech Level I</a:t>
            </a:r>
          </a:p>
          <a:p>
            <a:pPr marL="342900"/>
            <a:r>
              <a:rPr lang="en-US" sz="2200" dirty="0" err="1" smtClean="0">
                <a:solidFill>
                  <a:schemeClr val="accent4">
                    <a:lumMod val="50000"/>
                  </a:schemeClr>
                </a:solidFill>
                <a:latin typeface="Segoe Print" pitchFamily="2" charset="0"/>
              </a:rPr>
              <a:t>ISST</a:t>
            </a: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b="1" dirty="0" smtClean="0">
                <a:solidFill>
                  <a:schemeClr val="accent4">
                    <a:lumMod val="50000"/>
                  </a:schemeClr>
                </a:solidFill>
                <a:latin typeface="Segoe Print" pitchFamily="2" charset="0"/>
              </a:rPr>
              <a:t>Schedule Changes</a:t>
            </a:r>
          </a:p>
          <a:p>
            <a:r>
              <a:rPr lang="en-US" sz="2200" b="1" dirty="0" smtClean="0">
                <a:solidFill>
                  <a:schemeClr val="accent4">
                    <a:lumMod val="50000"/>
                  </a:schemeClr>
                </a:solidFill>
                <a:latin typeface="Segoe Print" pitchFamily="2" charset="0"/>
              </a:rPr>
              <a:t>- </a:t>
            </a:r>
            <a:r>
              <a:rPr lang="en-US" sz="1600" dirty="0" smtClean="0">
                <a:solidFill>
                  <a:schemeClr val="accent4">
                    <a:lumMod val="50000"/>
                  </a:schemeClr>
                </a:solidFill>
                <a:latin typeface="Segoe Print" pitchFamily="2" charset="0"/>
              </a:rPr>
              <a:t>Declare or Change Major</a:t>
            </a:r>
          </a:p>
        </p:txBody>
      </p:sp>
      <p:sp>
        <p:nvSpPr>
          <p:cNvPr id="19" name="TextBox 18"/>
          <p:cNvSpPr txBox="1"/>
          <p:nvPr/>
        </p:nvSpPr>
        <p:spPr>
          <a:xfrm>
            <a:off x="338328" y="1591056"/>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0" name="TextBox 19"/>
          <p:cNvSpPr txBox="1"/>
          <p:nvPr/>
        </p:nvSpPr>
        <p:spPr>
          <a:xfrm>
            <a:off x="344424" y="914400"/>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1" name="TextBox 20"/>
          <p:cNvSpPr txBox="1"/>
          <p:nvPr/>
        </p:nvSpPr>
        <p:spPr>
          <a:xfrm>
            <a:off x="350520" y="3276600"/>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2" name="TextBox 21"/>
          <p:cNvSpPr txBox="1"/>
          <p:nvPr/>
        </p:nvSpPr>
        <p:spPr>
          <a:xfrm>
            <a:off x="329184" y="2286000"/>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4" name="TextBox 23"/>
          <p:cNvSpPr txBox="1"/>
          <p:nvPr/>
        </p:nvSpPr>
        <p:spPr>
          <a:xfrm>
            <a:off x="350520" y="4943856"/>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5" name="TextBox 24"/>
          <p:cNvSpPr txBox="1"/>
          <p:nvPr/>
        </p:nvSpPr>
        <p:spPr>
          <a:xfrm>
            <a:off x="335280" y="4267200"/>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3" name="Rectangle 22"/>
          <p:cNvSpPr/>
          <p:nvPr/>
        </p:nvSpPr>
        <p:spPr>
          <a:xfrm>
            <a:off x="3340608" y="524256"/>
            <a:ext cx="5825776" cy="635203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p:cNvSpPr txBox="1"/>
          <p:nvPr/>
        </p:nvSpPr>
        <p:spPr>
          <a:xfrm>
            <a:off x="3416300" y="838200"/>
            <a:ext cx="5750083" cy="1754326"/>
          </a:xfrm>
          <a:prstGeom prst="rect">
            <a:avLst/>
          </a:prstGeom>
          <a:noFill/>
        </p:spPr>
        <p:txBody>
          <a:bodyPr wrap="square" rtlCol="0">
            <a:spAutoFit/>
          </a:bodyPr>
          <a:lstStyle/>
          <a:p>
            <a:r>
              <a:rPr lang="en-US" sz="3600" dirty="0" smtClean="0">
                <a:solidFill>
                  <a:schemeClr val="bg1"/>
                </a:solidFill>
                <a:latin typeface="Trebuchet MS" pitchFamily="34" charset="0"/>
              </a:rPr>
              <a:t>Deadline to Adjust Schedule is </a:t>
            </a:r>
            <a:r>
              <a:rPr lang="en-US" sz="3600" b="1" dirty="0" smtClean="0">
                <a:solidFill>
                  <a:srgbClr val="FFC000"/>
                </a:solidFill>
                <a:latin typeface="Trebuchet MS" pitchFamily="34" charset="0"/>
              </a:rPr>
              <a:t>Tuesday, September 6 @ 5pm</a:t>
            </a:r>
          </a:p>
        </p:txBody>
      </p:sp>
      <p:pic>
        <p:nvPicPr>
          <p:cNvPr id="28" name="Picture 4" descr="add-drop"/>
          <p:cNvPicPr>
            <a:picLocks noChangeAspect="1" noChangeArrowheads="1"/>
          </p:cNvPicPr>
          <p:nvPr/>
        </p:nvPicPr>
        <p:blipFill>
          <a:blip r:embed="rId4"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a:stretch>
            <a:fillRect/>
          </a:stretch>
        </p:blipFill>
        <p:spPr bwMode="auto">
          <a:xfrm>
            <a:off x="3584109" y="2737064"/>
            <a:ext cx="5756823" cy="1404644"/>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pic>
      <p:pic>
        <p:nvPicPr>
          <p:cNvPr id="27" name="Picture 26" descr="Class Schedule.png"/>
          <p:cNvPicPr>
            <a:picLocks noChangeAspect="1"/>
          </p:cNvPicPr>
          <p:nvPr/>
        </p:nvPicPr>
        <p:blipFill rotWithShape="1">
          <a:blip r:embed="rId5"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l="285" t="3363"/>
          <a:stretch/>
        </p:blipFill>
        <p:spPr bwMode="auto">
          <a:xfrm>
            <a:off x="5993909" y="3000756"/>
            <a:ext cx="3148542" cy="3886200"/>
          </a:xfrm>
          <a:prstGeom prst="rect">
            <a:avLst/>
          </a:prstGeom>
          <a:noFill/>
          <a:ln w="9525">
            <a:solidFill>
              <a:srgbClr val="000000"/>
            </a:solidFill>
            <a:miter lim="800000"/>
            <a:headEnd/>
            <a:tailEnd/>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pic>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927944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Rounded Rectangle 12"/>
          <p:cNvSpPr/>
          <p:nvPr/>
        </p:nvSpPr>
        <p:spPr>
          <a:xfrm>
            <a:off x="5995503" y="152400"/>
            <a:ext cx="1520016" cy="609600"/>
          </a:xfrm>
          <a:prstGeom prst="roundRect">
            <a:avLst/>
          </a:prstGeom>
          <a:solidFill>
            <a:schemeClr val="bg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To-Do List</a:t>
            </a:r>
            <a:endParaRPr lang="en-US" sz="1450" b="1" dirty="0">
              <a:solidFill>
                <a:schemeClr val="accent4">
                  <a:lumMod val="50000"/>
                </a:schemeClr>
              </a:solidFill>
              <a:latin typeface="Trebuchet MS" pitchFamily="34" charset="0"/>
            </a:endParaRPr>
          </a:p>
        </p:txBody>
      </p:sp>
      <p:sp>
        <p:nvSpPr>
          <p:cNvPr id="11" name="Rounded Rectangle 10"/>
          <p:cNvSpPr/>
          <p:nvPr/>
        </p:nvSpPr>
        <p:spPr>
          <a:xfrm>
            <a:off x="7591719" y="152400"/>
            <a:ext cx="151790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Contact Me</a:t>
            </a:r>
            <a:endParaRPr lang="en-US" sz="1450" b="1" dirty="0">
              <a:solidFill>
                <a:schemeClr val="accent4">
                  <a:lumMod val="50000"/>
                </a:schemeClr>
              </a:solidFill>
              <a:latin typeface="Trebuchet MS" pitchFamily="34" charset="0"/>
            </a:endParaRPr>
          </a:p>
        </p:txBody>
      </p:sp>
      <p:sp>
        <p:nvSpPr>
          <p:cNvPr id="10" name="Rounded Rectangle 9"/>
          <p:cNvSpPr/>
          <p:nvPr/>
        </p:nvSpPr>
        <p:spPr>
          <a:xfrm>
            <a:off x="43935" y="152400"/>
            <a:ext cx="1756584" cy="609600"/>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Our Roles</a:t>
            </a:r>
            <a:endParaRPr lang="en-US" sz="1450" b="1" dirty="0">
              <a:solidFill>
                <a:schemeClr val="accent4">
                  <a:lumMod val="50000"/>
                </a:schemeClr>
              </a:solidFill>
              <a:latin typeface="Trebuchet MS" pitchFamily="34" charset="0"/>
            </a:endParaRPr>
          </a:p>
        </p:txBody>
      </p:sp>
      <p:sp>
        <p:nvSpPr>
          <p:cNvPr id="12" name="Rounded Rectangle 11"/>
          <p:cNvSpPr/>
          <p:nvPr/>
        </p:nvSpPr>
        <p:spPr>
          <a:xfrm>
            <a:off x="1876719" y="152400"/>
            <a:ext cx="2209800"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Academics and Success</a:t>
            </a:r>
            <a:endParaRPr lang="en-US" sz="1450" b="1" dirty="0">
              <a:solidFill>
                <a:schemeClr val="accent4">
                  <a:lumMod val="50000"/>
                </a:schemeClr>
              </a:solidFill>
              <a:latin typeface="Trebuchet MS" pitchFamily="34" charset="0"/>
            </a:endParaRPr>
          </a:p>
        </p:txBody>
      </p:sp>
      <p:sp>
        <p:nvSpPr>
          <p:cNvPr id="14" name="Rounded Rectangle 13"/>
          <p:cNvSpPr/>
          <p:nvPr/>
        </p:nvSpPr>
        <p:spPr>
          <a:xfrm>
            <a:off x="4158735" y="152400"/>
            <a:ext cx="175658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Advising Materials</a:t>
            </a:r>
            <a:endParaRPr lang="en-US" sz="1450" b="1" dirty="0">
              <a:solidFill>
                <a:schemeClr val="accent4">
                  <a:lumMod val="50000"/>
                </a:schemeClr>
              </a:solidFill>
              <a:latin typeface="Trebuchet MS" pitchFamily="34" charset="0"/>
            </a:endParaRPr>
          </a:p>
        </p:txBody>
      </p:sp>
      <p:sp>
        <p:nvSpPr>
          <p:cNvPr id="9" name="Rectangle 8"/>
          <p:cNvSpPr/>
          <p:nvPr/>
        </p:nvSpPr>
        <p:spPr>
          <a:xfrm>
            <a:off x="-2380" y="444366"/>
            <a:ext cx="9153524" cy="6413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457200"/>
            <a:ext cx="8534400" cy="609600"/>
          </a:xfrm>
        </p:spPr>
        <p:txBody>
          <a:bodyPr>
            <a:normAutofit/>
          </a:bodyPr>
          <a:lstStyle/>
          <a:p>
            <a:pPr algn="l"/>
            <a:r>
              <a:rPr lang="en-US" sz="2800" b="1" i="1" dirty="0" smtClean="0">
                <a:solidFill>
                  <a:schemeClr val="accent4">
                    <a:lumMod val="50000"/>
                  </a:schemeClr>
                </a:solidFill>
                <a:effectLst>
                  <a:outerShdw blurRad="38100" dist="38100" dir="2700000" algn="tl">
                    <a:srgbClr val="000000">
                      <a:alpha val="43137"/>
                    </a:srgbClr>
                  </a:outerShdw>
                </a:effectLst>
                <a:latin typeface="Trebuchet MS" pitchFamily="34" charset="0"/>
              </a:rPr>
              <a:t>[Title Here]</a:t>
            </a:r>
            <a:endParaRPr lang="en-US" sz="2800" b="1" i="1" dirty="0">
              <a:solidFill>
                <a:schemeClr val="accent4">
                  <a:lumMod val="50000"/>
                </a:schemeClr>
              </a:solidFill>
              <a:effectLst>
                <a:outerShdw blurRad="38100" dist="38100" dir="2700000" algn="tl">
                  <a:srgbClr val="000000">
                    <a:alpha val="43137"/>
                  </a:srgbClr>
                </a:outerShdw>
              </a:effectLst>
              <a:latin typeface="Trebuchet MS" pitchFamily="34" charset="0"/>
            </a:endParaRPr>
          </a:p>
        </p:txBody>
      </p:sp>
      <p:sp>
        <p:nvSpPr>
          <p:cNvPr id="16" name="Content Placeholder 2"/>
          <p:cNvSpPr txBox="1">
            <a:spLocks/>
          </p:cNvSpPr>
          <p:nvPr/>
        </p:nvSpPr>
        <p:spPr>
          <a:xfrm>
            <a:off x="457200" y="1295400"/>
            <a:ext cx="8458200" cy="48307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1500"/>
              </a:spcAft>
            </a:pPr>
            <a:r>
              <a:rPr lang="en-US" sz="2600" dirty="0" smtClean="0">
                <a:solidFill>
                  <a:schemeClr val="accent4">
                    <a:lumMod val="50000"/>
                  </a:schemeClr>
                </a:solidFill>
                <a:latin typeface="Trebuchet MS" pitchFamily="34" charset="0"/>
              </a:rPr>
              <a:t>…</a:t>
            </a:r>
            <a:endParaRPr lang="en-US" sz="2600" dirty="0">
              <a:solidFill>
                <a:schemeClr val="accent4">
                  <a:lumMod val="50000"/>
                </a:schemeClr>
              </a:solidFill>
              <a:latin typeface="Trebuchet MS" pitchFamily="34" charset="0"/>
            </a:endParaRPr>
          </a:p>
        </p:txBody>
      </p:sp>
      <p:grpSp>
        <p:nvGrpSpPr>
          <p:cNvPr id="15" name="Group 14"/>
          <p:cNvGrpSpPr/>
          <p:nvPr/>
        </p:nvGrpSpPr>
        <p:grpSpPr>
          <a:xfrm>
            <a:off x="-6095" y="525780"/>
            <a:ext cx="3358896" cy="6143244"/>
            <a:chOff x="-6096" y="525780"/>
            <a:chExt cx="3261361" cy="6143244"/>
          </a:xfrm>
        </p:grpSpPr>
        <p:pic>
          <p:nvPicPr>
            <p:cNvPr id="17" name="Picture 3"/>
            <p:cNvPicPr>
              <a:picLocks noChangeAspect="1" noChangeArrowheads="1"/>
            </p:cNvPicPr>
            <p:nvPr/>
          </p:nvPicPr>
          <p:blipFill rotWithShape="1">
            <a:blip r:embed="rId3"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l="3279" r="25503"/>
            <a:stretch/>
          </p:blipFill>
          <p:spPr bwMode="auto">
            <a:xfrm>
              <a:off x="-2379" y="525780"/>
              <a:ext cx="3257644" cy="4495800"/>
            </a:xfrm>
            <a:prstGeom prst="rect">
              <a:avLst/>
            </a:prstGeom>
            <a:noFill/>
            <a:ln>
              <a:noFill/>
            </a:ln>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rotWithShape="1">
            <a:blip r:embed="rId3"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l="3279" t="26373" r="25503"/>
            <a:stretch/>
          </p:blipFill>
          <p:spPr bwMode="auto">
            <a:xfrm>
              <a:off x="-6096" y="3358896"/>
              <a:ext cx="3257644" cy="3310128"/>
            </a:xfrm>
            <a:prstGeom prst="rect">
              <a:avLst/>
            </a:prstGeom>
            <a:noFill/>
            <a:ln>
              <a:noFill/>
            </a:ln>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pic>
      </p:grpSp>
      <p:sp>
        <p:nvSpPr>
          <p:cNvPr id="3" name="TextBox 2"/>
          <p:cNvSpPr txBox="1"/>
          <p:nvPr/>
        </p:nvSpPr>
        <p:spPr>
          <a:xfrm>
            <a:off x="304800" y="986165"/>
            <a:ext cx="3048000" cy="5847755"/>
          </a:xfrm>
          <a:prstGeom prst="rect">
            <a:avLst/>
          </a:prstGeom>
          <a:noFill/>
        </p:spPr>
        <p:txBody>
          <a:bodyPr wrap="square" rtlCol="0">
            <a:spAutoFit/>
          </a:bodyPr>
          <a:lstStyle/>
          <a:p>
            <a:pPr marL="341313" indent="-341313">
              <a:buFont typeface="Wingdings" pitchFamily="2" charset="2"/>
              <a:buChar char="q"/>
            </a:pPr>
            <a:r>
              <a:rPr lang="en-US" sz="2200" dirty="0" smtClean="0">
                <a:solidFill>
                  <a:schemeClr val="accent4">
                    <a:lumMod val="50000"/>
                  </a:schemeClr>
                </a:solidFill>
                <a:latin typeface="Segoe Print" pitchFamily="2" charset="0"/>
              </a:rPr>
              <a:t>Walk Schedule</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Assessment</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Major and Pre-Prof. Meetings</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Honor Code Tutorial and Test</a:t>
            </a:r>
          </a:p>
          <a:p>
            <a:pPr marL="341313" indent="-341313">
              <a:buFont typeface="Wingdings" pitchFamily="2" charset="2"/>
              <a:buChar char="q"/>
            </a:pPr>
            <a:endParaRPr lang="en-US" sz="2200" dirty="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Alcohol-Wise: II</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Tech Level I</a:t>
            </a:r>
          </a:p>
          <a:p>
            <a:pPr marL="342900"/>
            <a:r>
              <a:rPr lang="en-US" sz="2200" dirty="0" err="1" smtClean="0">
                <a:solidFill>
                  <a:schemeClr val="accent4">
                    <a:lumMod val="50000"/>
                  </a:schemeClr>
                </a:solidFill>
                <a:latin typeface="Segoe Print" pitchFamily="2" charset="0"/>
              </a:rPr>
              <a:t>ISST</a:t>
            </a: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b="1" dirty="0" smtClean="0">
                <a:solidFill>
                  <a:schemeClr val="accent4">
                    <a:lumMod val="50000"/>
                  </a:schemeClr>
                </a:solidFill>
                <a:latin typeface="Segoe Print" pitchFamily="2" charset="0"/>
              </a:rPr>
              <a:t>Schedule Changes</a:t>
            </a:r>
          </a:p>
          <a:p>
            <a:r>
              <a:rPr lang="en-US" sz="2200" b="1" dirty="0" smtClean="0">
                <a:solidFill>
                  <a:schemeClr val="accent4">
                    <a:lumMod val="50000"/>
                  </a:schemeClr>
                </a:solidFill>
                <a:latin typeface="Segoe Print" pitchFamily="2" charset="0"/>
              </a:rPr>
              <a:t>- </a:t>
            </a:r>
            <a:r>
              <a:rPr lang="en-US" sz="1600" dirty="0" smtClean="0">
                <a:solidFill>
                  <a:schemeClr val="accent4">
                    <a:lumMod val="50000"/>
                  </a:schemeClr>
                </a:solidFill>
                <a:latin typeface="Segoe Print" pitchFamily="2" charset="0"/>
              </a:rPr>
              <a:t>Declare or Change Major</a:t>
            </a:r>
          </a:p>
        </p:txBody>
      </p:sp>
      <p:sp>
        <p:nvSpPr>
          <p:cNvPr id="19" name="TextBox 18"/>
          <p:cNvSpPr txBox="1"/>
          <p:nvPr/>
        </p:nvSpPr>
        <p:spPr>
          <a:xfrm>
            <a:off x="338328" y="1591056"/>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0" name="TextBox 19"/>
          <p:cNvSpPr txBox="1"/>
          <p:nvPr/>
        </p:nvSpPr>
        <p:spPr>
          <a:xfrm>
            <a:off x="344424" y="914400"/>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1" name="TextBox 20"/>
          <p:cNvSpPr txBox="1"/>
          <p:nvPr/>
        </p:nvSpPr>
        <p:spPr>
          <a:xfrm>
            <a:off x="350520" y="3276600"/>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2" name="TextBox 21"/>
          <p:cNvSpPr txBox="1"/>
          <p:nvPr/>
        </p:nvSpPr>
        <p:spPr>
          <a:xfrm>
            <a:off x="329184" y="2286000"/>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4" name="TextBox 23"/>
          <p:cNvSpPr txBox="1"/>
          <p:nvPr/>
        </p:nvSpPr>
        <p:spPr>
          <a:xfrm>
            <a:off x="350520" y="4943856"/>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5" name="TextBox 24"/>
          <p:cNvSpPr txBox="1"/>
          <p:nvPr/>
        </p:nvSpPr>
        <p:spPr>
          <a:xfrm>
            <a:off x="335280" y="4267200"/>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3" name="Rectangle 22"/>
          <p:cNvSpPr/>
          <p:nvPr/>
        </p:nvSpPr>
        <p:spPr>
          <a:xfrm>
            <a:off x="3340608" y="524256"/>
            <a:ext cx="5825776" cy="635203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Content Placeholder 4"/>
          <p:cNvSpPr>
            <a:spLocks noGrp="1"/>
          </p:cNvSpPr>
          <p:nvPr>
            <p:ph sz="quarter" idx="4294967295"/>
          </p:nvPr>
        </p:nvSpPr>
        <p:spPr>
          <a:xfrm>
            <a:off x="3505200" y="1676400"/>
            <a:ext cx="5638799" cy="5157520"/>
          </a:xfrm>
          <a:prstGeom prst="rect">
            <a:avLst/>
          </a:prstGeom>
        </p:spPr>
        <p:txBody>
          <a:bodyPr>
            <a:normAutofit/>
          </a:bodyPr>
          <a:lstStyle/>
          <a:p>
            <a:pPr marL="0" indent="0">
              <a:spcBef>
                <a:spcPts val="0"/>
              </a:spcBef>
              <a:spcAft>
                <a:spcPts val="400"/>
              </a:spcAft>
              <a:buNone/>
              <a:tabLst>
                <a:tab pos="2743200" algn="l"/>
              </a:tabLst>
            </a:pPr>
            <a:r>
              <a:rPr lang="en-US" sz="2600" b="1" i="1" dirty="0" smtClean="0">
                <a:solidFill>
                  <a:schemeClr val="bg1"/>
                </a:solidFill>
                <a:latin typeface="Trebuchet MS" pitchFamily="34" charset="0"/>
              </a:rPr>
              <a:t>Hillside Hall – Computer Lab</a:t>
            </a:r>
          </a:p>
          <a:p>
            <a:pPr marL="0" indent="0">
              <a:spcBef>
                <a:spcPts val="0"/>
              </a:spcBef>
              <a:buNone/>
              <a:tabLst>
                <a:tab pos="2743200" algn="l"/>
              </a:tabLst>
            </a:pPr>
            <a:r>
              <a:rPr lang="en-US" sz="2600" dirty="0" smtClean="0">
                <a:solidFill>
                  <a:schemeClr val="bg1"/>
                </a:solidFill>
                <a:latin typeface="Trebuchet MS" pitchFamily="34" charset="0"/>
              </a:rPr>
              <a:t>Friday (8/26)	7:30 – 9:30 am</a:t>
            </a:r>
          </a:p>
          <a:p>
            <a:pPr marL="0" indent="0">
              <a:spcBef>
                <a:spcPts val="0"/>
              </a:spcBef>
              <a:spcAft>
                <a:spcPts val="3500"/>
              </a:spcAft>
              <a:buNone/>
              <a:tabLst>
                <a:tab pos="2743200" algn="l"/>
              </a:tabLst>
            </a:pPr>
            <a:r>
              <a:rPr lang="en-US" sz="2600" dirty="0">
                <a:solidFill>
                  <a:schemeClr val="bg1"/>
                </a:solidFill>
                <a:latin typeface="Trebuchet MS" pitchFamily="34" charset="0"/>
              </a:rPr>
              <a:t>	</a:t>
            </a:r>
            <a:r>
              <a:rPr lang="en-US" sz="2600" dirty="0" smtClean="0">
                <a:solidFill>
                  <a:schemeClr val="bg1"/>
                </a:solidFill>
                <a:latin typeface="Trebuchet MS" pitchFamily="34" charset="0"/>
              </a:rPr>
              <a:t>12 – 2 pm</a:t>
            </a:r>
          </a:p>
          <a:p>
            <a:pPr marL="0" indent="0">
              <a:spcBef>
                <a:spcPts val="0"/>
              </a:spcBef>
              <a:spcAft>
                <a:spcPts val="400"/>
              </a:spcAft>
              <a:buNone/>
              <a:tabLst>
                <a:tab pos="2743200" algn="l"/>
              </a:tabLst>
            </a:pPr>
            <a:r>
              <a:rPr lang="en-US" sz="2600" b="1" i="1" dirty="0" smtClean="0">
                <a:solidFill>
                  <a:schemeClr val="bg1"/>
                </a:solidFill>
                <a:latin typeface="Trebuchet MS" pitchFamily="34" charset="0"/>
              </a:rPr>
              <a:t>Warren Hall – 3</a:t>
            </a:r>
            <a:r>
              <a:rPr lang="en-US" sz="2600" b="1" i="1" baseline="30000" dirty="0" smtClean="0">
                <a:solidFill>
                  <a:schemeClr val="bg1"/>
                </a:solidFill>
                <a:latin typeface="Trebuchet MS" pitchFamily="34" charset="0"/>
              </a:rPr>
              <a:t>rd</a:t>
            </a:r>
            <a:r>
              <a:rPr lang="en-US" sz="2600" b="1" i="1" dirty="0" smtClean="0">
                <a:solidFill>
                  <a:schemeClr val="bg1"/>
                </a:solidFill>
                <a:latin typeface="Trebuchet MS" pitchFamily="34" charset="0"/>
              </a:rPr>
              <a:t> Floor</a:t>
            </a:r>
            <a:endParaRPr lang="en-US" sz="2600" b="1" i="1" dirty="0">
              <a:solidFill>
                <a:schemeClr val="bg1"/>
              </a:solidFill>
              <a:latin typeface="Trebuchet MS" pitchFamily="34" charset="0"/>
            </a:endParaRPr>
          </a:p>
          <a:p>
            <a:pPr marL="0" indent="0">
              <a:spcBef>
                <a:spcPts val="0"/>
              </a:spcBef>
              <a:spcAft>
                <a:spcPts val="1500"/>
              </a:spcAft>
              <a:buNone/>
              <a:tabLst>
                <a:tab pos="2743200" algn="l"/>
              </a:tabLst>
            </a:pPr>
            <a:r>
              <a:rPr lang="en-US" sz="2600" dirty="0" smtClean="0">
                <a:solidFill>
                  <a:schemeClr val="bg1"/>
                </a:solidFill>
                <a:latin typeface="Trebuchet MS" pitchFamily="34" charset="0"/>
              </a:rPr>
              <a:t>Saturday (8/27)	12 – 5 pm</a:t>
            </a:r>
          </a:p>
          <a:p>
            <a:pPr marL="0" indent="0">
              <a:spcBef>
                <a:spcPts val="0"/>
              </a:spcBef>
              <a:spcAft>
                <a:spcPts val="1500"/>
              </a:spcAft>
              <a:buNone/>
              <a:tabLst>
                <a:tab pos="2743200" algn="l"/>
              </a:tabLst>
            </a:pPr>
            <a:r>
              <a:rPr lang="en-US" sz="2600" dirty="0" smtClean="0">
                <a:solidFill>
                  <a:schemeClr val="bg1"/>
                </a:solidFill>
                <a:latin typeface="Trebuchet MS" pitchFamily="34" charset="0"/>
              </a:rPr>
              <a:t>Sunday (8/28)	12 – 5 pm</a:t>
            </a:r>
          </a:p>
          <a:p>
            <a:pPr marL="0" indent="0">
              <a:spcBef>
                <a:spcPts val="0"/>
              </a:spcBef>
              <a:spcAft>
                <a:spcPts val="1500"/>
              </a:spcAft>
              <a:buNone/>
            </a:pPr>
            <a:r>
              <a:rPr lang="en-US" sz="2600" dirty="0" smtClean="0">
                <a:solidFill>
                  <a:schemeClr val="bg1"/>
                </a:solidFill>
                <a:latin typeface="Trebuchet MS" pitchFamily="34" charset="0"/>
              </a:rPr>
              <a:t>Monday (8/29)	8 am – 6 pm</a:t>
            </a:r>
          </a:p>
          <a:p>
            <a:pPr marL="0" indent="0">
              <a:spcBef>
                <a:spcPts val="0"/>
              </a:spcBef>
              <a:spcAft>
                <a:spcPts val="200"/>
              </a:spcAft>
              <a:buNone/>
            </a:pPr>
            <a:r>
              <a:rPr lang="en-US" sz="2600" dirty="0" smtClean="0">
                <a:solidFill>
                  <a:schemeClr val="bg1"/>
                </a:solidFill>
                <a:latin typeface="Trebuchet MS" pitchFamily="34" charset="0"/>
              </a:rPr>
              <a:t>Tuesday (8/30) </a:t>
            </a:r>
            <a:r>
              <a:rPr lang="en-US" sz="2600" i="1" dirty="0" smtClean="0">
                <a:solidFill>
                  <a:schemeClr val="bg1"/>
                </a:solidFill>
                <a:latin typeface="Trebuchet MS" pitchFamily="34" charset="0"/>
              </a:rPr>
              <a:t>	</a:t>
            </a:r>
            <a:r>
              <a:rPr lang="en-US" sz="2200" i="1" dirty="0" smtClean="0">
                <a:solidFill>
                  <a:schemeClr val="bg1"/>
                </a:solidFill>
                <a:latin typeface="Trebuchet MS" pitchFamily="34" charset="0"/>
              </a:rPr>
              <a:t>resume regular hours</a:t>
            </a:r>
            <a:endParaRPr lang="en-US" sz="2200" dirty="0">
              <a:solidFill>
                <a:schemeClr val="bg1"/>
              </a:solidFill>
              <a:latin typeface="Trebuchet MS" pitchFamily="34" charset="0"/>
            </a:endParaRPr>
          </a:p>
          <a:p>
            <a:pPr marL="2743200" indent="0">
              <a:spcBef>
                <a:spcPts val="0"/>
              </a:spcBef>
              <a:spcAft>
                <a:spcPts val="1500"/>
              </a:spcAft>
              <a:buNone/>
            </a:pPr>
            <a:r>
              <a:rPr lang="en-US" sz="2600" dirty="0" smtClean="0">
                <a:solidFill>
                  <a:schemeClr val="bg1"/>
                </a:solidFill>
                <a:latin typeface="Trebuchet MS" pitchFamily="34" charset="0"/>
              </a:rPr>
              <a:t>M–F  8 am – 5 pm</a:t>
            </a:r>
          </a:p>
        </p:txBody>
      </p:sp>
      <p:sp>
        <p:nvSpPr>
          <p:cNvPr id="27" name="TextBox 26"/>
          <p:cNvSpPr txBox="1"/>
          <p:nvPr/>
        </p:nvSpPr>
        <p:spPr>
          <a:xfrm>
            <a:off x="3393917" y="933271"/>
            <a:ext cx="5750083" cy="646331"/>
          </a:xfrm>
          <a:prstGeom prst="rect">
            <a:avLst/>
          </a:prstGeom>
          <a:noFill/>
        </p:spPr>
        <p:txBody>
          <a:bodyPr wrap="square" rtlCol="0">
            <a:spAutoFit/>
          </a:bodyPr>
          <a:lstStyle/>
          <a:p>
            <a:r>
              <a:rPr lang="en-US" sz="3600" b="1" dirty="0" smtClean="0">
                <a:solidFill>
                  <a:schemeClr val="bg1"/>
                </a:solidFill>
                <a:latin typeface="Trebuchet MS" pitchFamily="34" charset="0"/>
              </a:rPr>
              <a:t>Registrar’s Office</a:t>
            </a:r>
          </a:p>
        </p:txBody>
      </p:sp>
      <p:grpSp>
        <p:nvGrpSpPr>
          <p:cNvPr id="31" name="Group 30"/>
          <p:cNvGrpSpPr/>
          <p:nvPr/>
        </p:nvGrpSpPr>
        <p:grpSpPr>
          <a:xfrm>
            <a:off x="3453297" y="2667000"/>
            <a:ext cx="2642703" cy="4084082"/>
            <a:chOff x="3348973" y="1924447"/>
            <a:chExt cx="2820890" cy="4359455"/>
          </a:xfrm>
        </p:grpSpPr>
        <p:pic>
          <p:nvPicPr>
            <p:cNvPr id="32" name="Picture 2"/>
            <p:cNvPicPr>
              <a:picLocks noChangeAspect="1" noChangeArrowheads="1"/>
            </p:cNvPicPr>
            <p:nvPr/>
          </p:nvPicPr>
          <p:blipFill rotWithShape="1">
            <a:blip r:embed="rId4"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l="19636" t="48266" r="69460" b="9607"/>
            <a:stretch/>
          </p:blipFill>
          <p:spPr bwMode="auto">
            <a:xfrm>
              <a:off x="3348973" y="1924447"/>
              <a:ext cx="2820890" cy="4359455"/>
            </a:xfrm>
            <a:prstGeom prst="rect">
              <a:avLst/>
            </a:prstGeom>
            <a:noFill/>
            <a:ln>
              <a:noFill/>
            </a:ln>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pic>
        <p:sp>
          <p:nvSpPr>
            <p:cNvPr id="33" name="Oval 32"/>
            <p:cNvSpPr/>
            <p:nvPr/>
          </p:nvSpPr>
          <p:spPr>
            <a:xfrm>
              <a:off x="4505078" y="4036379"/>
              <a:ext cx="809108" cy="636885"/>
            </a:xfrm>
            <a:prstGeom prst="ellipse">
              <a:avLst/>
            </a:prstGeom>
            <a:solidFill>
              <a:srgbClr val="FFFF00">
                <a:alpha val="30000"/>
              </a:srgbClr>
            </a:solidFill>
            <a:ln w="79375">
              <a:solidFill>
                <a:srgbClr val="FFC000"/>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7" name="Picture 4" descr="add-drop"/>
          <p:cNvPicPr>
            <a:picLocks noChangeAspect="1" noChangeArrowheads="1"/>
          </p:cNvPicPr>
          <p:nvPr/>
        </p:nvPicPr>
        <p:blipFill>
          <a:blip r:embed="rId5"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a:stretch>
            <a:fillRect/>
          </a:stretch>
        </p:blipFill>
        <p:spPr bwMode="auto">
          <a:xfrm>
            <a:off x="6477000" y="525780"/>
            <a:ext cx="1592729" cy="388620"/>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pic>
      <p:pic>
        <p:nvPicPr>
          <p:cNvPr id="38" name="Picture 37" descr="Class Schedule.png"/>
          <p:cNvPicPr>
            <a:picLocks noChangeAspect="1"/>
          </p:cNvPicPr>
          <p:nvPr/>
        </p:nvPicPr>
        <p:blipFill rotWithShape="1">
          <a:blip r:embed="rId6"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l="285" t="3363"/>
          <a:stretch/>
        </p:blipFill>
        <p:spPr bwMode="auto">
          <a:xfrm>
            <a:off x="8099823" y="524256"/>
            <a:ext cx="1051322" cy="1297632"/>
          </a:xfrm>
          <a:prstGeom prst="rect">
            <a:avLst/>
          </a:prstGeom>
          <a:noFill/>
          <a:ln w="9525">
            <a:solidFill>
              <a:srgbClr val="000000"/>
            </a:solidFill>
            <a:miter lim="800000"/>
            <a:headEnd/>
            <a:tailEnd/>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pic>
      <p:grpSp>
        <p:nvGrpSpPr>
          <p:cNvPr id="34" name="Group 33"/>
          <p:cNvGrpSpPr/>
          <p:nvPr/>
        </p:nvGrpSpPr>
        <p:grpSpPr>
          <a:xfrm>
            <a:off x="5432641" y="660400"/>
            <a:ext cx="3711360" cy="2540000"/>
            <a:chOff x="3478240" y="2020415"/>
            <a:chExt cx="5598563" cy="3872867"/>
          </a:xfrm>
        </p:grpSpPr>
        <p:pic>
          <p:nvPicPr>
            <p:cNvPr id="35" name="Picture 2"/>
            <p:cNvPicPr>
              <a:picLocks noChangeAspect="1" noChangeArrowheads="1"/>
            </p:cNvPicPr>
            <p:nvPr/>
          </p:nvPicPr>
          <p:blipFill rotWithShape="1">
            <a:blip r:embed="rId7"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l="6382" t="37970" r="69083" b="19601"/>
            <a:stretch/>
          </p:blipFill>
          <p:spPr bwMode="auto">
            <a:xfrm>
              <a:off x="3478240" y="2020415"/>
              <a:ext cx="5598563" cy="3872867"/>
            </a:xfrm>
            <a:prstGeom prst="rect">
              <a:avLst/>
            </a:prstGeom>
            <a:noFill/>
            <a:ln>
              <a:noFill/>
            </a:ln>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pic>
        <p:sp>
          <p:nvSpPr>
            <p:cNvPr id="36" name="Oval 35"/>
            <p:cNvSpPr/>
            <p:nvPr/>
          </p:nvSpPr>
          <p:spPr>
            <a:xfrm>
              <a:off x="7846007" y="4876800"/>
              <a:ext cx="436122" cy="563412"/>
            </a:xfrm>
            <a:prstGeom prst="ellipse">
              <a:avLst/>
            </a:prstGeom>
            <a:solidFill>
              <a:srgbClr val="FFFF00">
                <a:alpha val="30000"/>
              </a:srgbClr>
            </a:solidFill>
            <a:ln w="79375">
              <a:solidFill>
                <a:srgbClr val="FFC000"/>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927944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6">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xEl>
                                              <p:pRg st="8" end="8"/>
                                            </p:txEl>
                                          </p:spTgt>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31"/>
                                        </p:tgtEl>
                                        <p:attrNameLst>
                                          <p:attrName>style.visibility</p:attrName>
                                        </p:attrNameLst>
                                      </p:cBhvr>
                                      <p:to>
                                        <p:strVal val="hidden"/>
                                      </p:to>
                                    </p:set>
                                  </p:childTnLst>
                                </p:cTn>
                              </p:par>
                              <p:par>
                                <p:cTn id="29" presetID="9" presetClass="emph" presetSubtype="0" nodeType="withEffect">
                                  <p:stCondLst>
                                    <p:cond delay="0"/>
                                  </p:stCondLst>
                                  <p:childTnLst>
                                    <p:set>
                                      <p:cBhvr rctx="PPT">
                                        <p:cTn id="30" dur="indefinite"/>
                                        <p:tgtEl>
                                          <p:spTgt spid="26">
                                            <p:txEl>
                                              <p:pRg st="0" end="0"/>
                                            </p:txEl>
                                          </p:spTgt>
                                        </p:tgtEl>
                                        <p:attrNameLst>
                                          <p:attrName>style.opacity</p:attrName>
                                        </p:attrNameLst>
                                      </p:cBhvr>
                                      <p:to>
                                        <p:strVal val="0.5"/>
                                      </p:to>
                                    </p:set>
                                    <p:animEffect filter="image" prLst="opacity: 0.5">
                                      <p:cBhvr rctx="IE">
                                        <p:cTn id="31" dur="indefinite"/>
                                        <p:tgtEl>
                                          <p:spTgt spid="26">
                                            <p:txEl>
                                              <p:pRg st="0" end="0"/>
                                            </p:txEl>
                                          </p:spTgt>
                                        </p:tgtEl>
                                      </p:cBhvr>
                                    </p:animEffect>
                                  </p:childTnLst>
                                </p:cTn>
                              </p:par>
                              <p:par>
                                <p:cTn id="32" presetID="9" presetClass="emph" presetSubtype="0" nodeType="withEffect">
                                  <p:stCondLst>
                                    <p:cond delay="0"/>
                                  </p:stCondLst>
                                  <p:childTnLst>
                                    <p:set>
                                      <p:cBhvr rctx="PPT">
                                        <p:cTn id="33" dur="indefinite"/>
                                        <p:tgtEl>
                                          <p:spTgt spid="26">
                                            <p:txEl>
                                              <p:pRg st="1" end="1"/>
                                            </p:txEl>
                                          </p:spTgt>
                                        </p:tgtEl>
                                        <p:attrNameLst>
                                          <p:attrName>style.opacity</p:attrName>
                                        </p:attrNameLst>
                                      </p:cBhvr>
                                      <p:to>
                                        <p:strVal val="0.5"/>
                                      </p:to>
                                    </p:set>
                                    <p:animEffect filter="image" prLst="opacity: 0.5">
                                      <p:cBhvr rctx="IE">
                                        <p:cTn id="34" dur="indefinite"/>
                                        <p:tgtEl>
                                          <p:spTgt spid="26">
                                            <p:txEl>
                                              <p:pRg st="1" end="1"/>
                                            </p:txEl>
                                          </p:spTgt>
                                        </p:tgtEl>
                                      </p:cBhvr>
                                    </p:animEffect>
                                  </p:childTnLst>
                                </p:cTn>
                              </p:par>
                              <p:par>
                                <p:cTn id="35" presetID="9" presetClass="emph" presetSubtype="0" nodeType="withEffect">
                                  <p:stCondLst>
                                    <p:cond delay="0"/>
                                  </p:stCondLst>
                                  <p:childTnLst>
                                    <p:set>
                                      <p:cBhvr rctx="PPT">
                                        <p:cTn id="36" dur="indefinite"/>
                                        <p:tgtEl>
                                          <p:spTgt spid="26">
                                            <p:txEl>
                                              <p:pRg st="2" end="2"/>
                                            </p:txEl>
                                          </p:spTgt>
                                        </p:tgtEl>
                                        <p:attrNameLst>
                                          <p:attrName>style.opacity</p:attrName>
                                        </p:attrNameLst>
                                      </p:cBhvr>
                                      <p:to>
                                        <p:strVal val="0.5"/>
                                      </p:to>
                                    </p:set>
                                    <p:animEffect filter="image" prLst="opacity: 0.5">
                                      <p:cBhvr rctx="IE">
                                        <p:cTn id="37" dur="indefinite"/>
                                        <p:tgtEl>
                                          <p:spTgt spid="26">
                                            <p:txEl>
                                              <p:pRg st="2" end="2"/>
                                            </p:txEl>
                                          </p:spTgt>
                                        </p:tgtEl>
                                      </p:cBhvr>
                                    </p:animEffect>
                                  </p:childTnLst>
                                </p:cTn>
                              </p:par>
                              <p:par>
                                <p:cTn id="38" presetID="1" presetClass="entr" presetSubtype="0" fill="hold" nodeType="withEffect">
                                  <p:stCondLst>
                                    <p:cond delay="0"/>
                                  </p:stCondLst>
                                  <p:childTnLst>
                                    <p:set>
                                      <p:cBhvr>
                                        <p:cTn id="39"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Rounded Rectangle 12"/>
          <p:cNvSpPr/>
          <p:nvPr/>
        </p:nvSpPr>
        <p:spPr>
          <a:xfrm>
            <a:off x="5995503" y="152400"/>
            <a:ext cx="1520016" cy="609600"/>
          </a:xfrm>
          <a:prstGeom prst="roundRect">
            <a:avLst/>
          </a:prstGeom>
          <a:solidFill>
            <a:schemeClr val="bg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To-Do List</a:t>
            </a:r>
            <a:endParaRPr lang="en-US" sz="1450" b="1" dirty="0">
              <a:solidFill>
                <a:schemeClr val="accent4">
                  <a:lumMod val="50000"/>
                </a:schemeClr>
              </a:solidFill>
              <a:latin typeface="Trebuchet MS" pitchFamily="34" charset="0"/>
            </a:endParaRPr>
          </a:p>
        </p:txBody>
      </p:sp>
      <p:sp>
        <p:nvSpPr>
          <p:cNvPr id="11" name="Rounded Rectangle 10"/>
          <p:cNvSpPr/>
          <p:nvPr/>
        </p:nvSpPr>
        <p:spPr>
          <a:xfrm>
            <a:off x="7591719" y="152400"/>
            <a:ext cx="151790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Contact Me</a:t>
            </a:r>
            <a:endParaRPr lang="en-US" sz="1450" b="1" dirty="0">
              <a:solidFill>
                <a:schemeClr val="accent4">
                  <a:lumMod val="50000"/>
                </a:schemeClr>
              </a:solidFill>
              <a:latin typeface="Trebuchet MS" pitchFamily="34" charset="0"/>
            </a:endParaRPr>
          </a:p>
        </p:txBody>
      </p:sp>
      <p:sp>
        <p:nvSpPr>
          <p:cNvPr id="10" name="Rounded Rectangle 9"/>
          <p:cNvSpPr/>
          <p:nvPr/>
        </p:nvSpPr>
        <p:spPr>
          <a:xfrm>
            <a:off x="43935" y="152400"/>
            <a:ext cx="1756584" cy="609600"/>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Our Roles</a:t>
            </a:r>
            <a:endParaRPr lang="en-US" sz="1450" b="1" dirty="0">
              <a:solidFill>
                <a:schemeClr val="accent4">
                  <a:lumMod val="50000"/>
                </a:schemeClr>
              </a:solidFill>
              <a:latin typeface="Trebuchet MS" pitchFamily="34" charset="0"/>
            </a:endParaRPr>
          </a:p>
        </p:txBody>
      </p:sp>
      <p:sp>
        <p:nvSpPr>
          <p:cNvPr id="12" name="Rounded Rectangle 11"/>
          <p:cNvSpPr/>
          <p:nvPr/>
        </p:nvSpPr>
        <p:spPr>
          <a:xfrm>
            <a:off x="1876719" y="152400"/>
            <a:ext cx="2209800"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Academics and Success</a:t>
            </a:r>
            <a:endParaRPr lang="en-US" sz="1450" b="1" dirty="0">
              <a:solidFill>
                <a:schemeClr val="accent4">
                  <a:lumMod val="50000"/>
                </a:schemeClr>
              </a:solidFill>
              <a:latin typeface="Trebuchet MS" pitchFamily="34" charset="0"/>
            </a:endParaRPr>
          </a:p>
        </p:txBody>
      </p:sp>
      <p:sp>
        <p:nvSpPr>
          <p:cNvPr id="14" name="Rounded Rectangle 13"/>
          <p:cNvSpPr/>
          <p:nvPr/>
        </p:nvSpPr>
        <p:spPr>
          <a:xfrm>
            <a:off x="4158735" y="152400"/>
            <a:ext cx="175658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Advising Materials</a:t>
            </a:r>
            <a:endParaRPr lang="en-US" sz="1450" b="1" dirty="0">
              <a:solidFill>
                <a:schemeClr val="accent4">
                  <a:lumMod val="50000"/>
                </a:schemeClr>
              </a:solidFill>
              <a:latin typeface="Trebuchet MS" pitchFamily="34" charset="0"/>
            </a:endParaRPr>
          </a:p>
        </p:txBody>
      </p:sp>
      <p:sp>
        <p:nvSpPr>
          <p:cNvPr id="9" name="Rectangle 8"/>
          <p:cNvSpPr/>
          <p:nvPr/>
        </p:nvSpPr>
        <p:spPr>
          <a:xfrm>
            <a:off x="-2380" y="444366"/>
            <a:ext cx="9153524" cy="6413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457200"/>
            <a:ext cx="8534400" cy="609600"/>
          </a:xfrm>
        </p:spPr>
        <p:txBody>
          <a:bodyPr>
            <a:normAutofit/>
          </a:bodyPr>
          <a:lstStyle/>
          <a:p>
            <a:pPr algn="l"/>
            <a:r>
              <a:rPr lang="en-US" sz="2800" b="1" i="1" dirty="0" smtClean="0">
                <a:solidFill>
                  <a:schemeClr val="accent4">
                    <a:lumMod val="50000"/>
                  </a:schemeClr>
                </a:solidFill>
                <a:effectLst>
                  <a:outerShdw blurRad="38100" dist="38100" dir="2700000" algn="tl">
                    <a:srgbClr val="000000">
                      <a:alpha val="43137"/>
                    </a:srgbClr>
                  </a:outerShdw>
                </a:effectLst>
                <a:latin typeface="Trebuchet MS" pitchFamily="34" charset="0"/>
              </a:rPr>
              <a:t>[Title Here]</a:t>
            </a:r>
            <a:endParaRPr lang="en-US" sz="2800" b="1" i="1" dirty="0">
              <a:solidFill>
                <a:schemeClr val="accent4">
                  <a:lumMod val="50000"/>
                </a:schemeClr>
              </a:solidFill>
              <a:effectLst>
                <a:outerShdw blurRad="38100" dist="38100" dir="2700000" algn="tl">
                  <a:srgbClr val="000000">
                    <a:alpha val="43137"/>
                  </a:srgbClr>
                </a:outerShdw>
              </a:effectLst>
              <a:latin typeface="Trebuchet MS" pitchFamily="34" charset="0"/>
            </a:endParaRPr>
          </a:p>
        </p:txBody>
      </p:sp>
      <p:sp>
        <p:nvSpPr>
          <p:cNvPr id="16" name="Content Placeholder 2"/>
          <p:cNvSpPr txBox="1">
            <a:spLocks/>
          </p:cNvSpPr>
          <p:nvPr/>
        </p:nvSpPr>
        <p:spPr>
          <a:xfrm>
            <a:off x="457200" y="1295400"/>
            <a:ext cx="8458200" cy="48307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1500"/>
              </a:spcAft>
            </a:pPr>
            <a:r>
              <a:rPr lang="en-US" sz="2600" dirty="0" smtClean="0">
                <a:solidFill>
                  <a:schemeClr val="accent4">
                    <a:lumMod val="50000"/>
                  </a:schemeClr>
                </a:solidFill>
                <a:latin typeface="Trebuchet MS" pitchFamily="34" charset="0"/>
              </a:rPr>
              <a:t>…</a:t>
            </a:r>
            <a:endParaRPr lang="en-US" sz="2600" dirty="0">
              <a:solidFill>
                <a:schemeClr val="accent4">
                  <a:lumMod val="50000"/>
                </a:schemeClr>
              </a:solidFill>
              <a:latin typeface="Trebuchet MS" pitchFamily="34" charset="0"/>
            </a:endParaRPr>
          </a:p>
        </p:txBody>
      </p:sp>
      <p:grpSp>
        <p:nvGrpSpPr>
          <p:cNvPr id="15" name="Group 14"/>
          <p:cNvGrpSpPr/>
          <p:nvPr/>
        </p:nvGrpSpPr>
        <p:grpSpPr>
          <a:xfrm>
            <a:off x="-6095" y="525780"/>
            <a:ext cx="3358896" cy="6143244"/>
            <a:chOff x="-6096" y="525780"/>
            <a:chExt cx="3261361" cy="6143244"/>
          </a:xfrm>
        </p:grpSpPr>
        <p:pic>
          <p:nvPicPr>
            <p:cNvPr id="17" name="Picture 3"/>
            <p:cNvPicPr>
              <a:picLocks noChangeAspect="1" noChangeArrowheads="1"/>
            </p:cNvPicPr>
            <p:nvPr/>
          </p:nvPicPr>
          <p:blipFill rotWithShape="1">
            <a:blip r:embed="rId3"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l="3279" r="25503"/>
            <a:stretch/>
          </p:blipFill>
          <p:spPr bwMode="auto">
            <a:xfrm>
              <a:off x="-2379" y="525780"/>
              <a:ext cx="3257644" cy="4495800"/>
            </a:xfrm>
            <a:prstGeom prst="rect">
              <a:avLst/>
            </a:prstGeom>
            <a:noFill/>
            <a:ln>
              <a:noFill/>
            </a:ln>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rotWithShape="1">
            <a:blip r:embed="rId3"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l="3279" t="26373" r="25503"/>
            <a:stretch/>
          </p:blipFill>
          <p:spPr bwMode="auto">
            <a:xfrm>
              <a:off x="-6096" y="3358896"/>
              <a:ext cx="3257644" cy="3310128"/>
            </a:xfrm>
            <a:prstGeom prst="rect">
              <a:avLst/>
            </a:prstGeom>
            <a:noFill/>
            <a:ln>
              <a:noFill/>
            </a:ln>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pic>
      </p:grpSp>
      <p:sp>
        <p:nvSpPr>
          <p:cNvPr id="3" name="TextBox 2"/>
          <p:cNvSpPr txBox="1"/>
          <p:nvPr/>
        </p:nvSpPr>
        <p:spPr>
          <a:xfrm>
            <a:off x="304800" y="986165"/>
            <a:ext cx="3048000" cy="5847755"/>
          </a:xfrm>
          <a:prstGeom prst="rect">
            <a:avLst/>
          </a:prstGeom>
          <a:noFill/>
        </p:spPr>
        <p:txBody>
          <a:bodyPr wrap="square" rtlCol="0">
            <a:spAutoFit/>
          </a:bodyPr>
          <a:lstStyle/>
          <a:p>
            <a:pPr marL="341313" indent="-341313">
              <a:buFont typeface="Wingdings" pitchFamily="2" charset="2"/>
              <a:buChar char="q"/>
            </a:pPr>
            <a:r>
              <a:rPr lang="en-US" sz="2200" dirty="0" smtClean="0">
                <a:solidFill>
                  <a:schemeClr val="accent4">
                    <a:lumMod val="50000"/>
                  </a:schemeClr>
                </a:solidFill>
                <a:latin typeface="Segoe Print" pitchFamily="2" charset="0"/>
              </a:rPr>
              <a:t>Walk Schedule</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Assessment</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Major and Pre-Prof. Meetings</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Honor Code Tutorial and Test</a:t>
            </a:r>
          </a:p>
          <a:p>
            <a:pPr marL="341313" indent="-341313">
              <a:buFont typeface="Wingdings" pitchFamily="2" charset="2"/>
              <a:buChar char="q"/>
            </a:pPr>
            <a:endParaRPr lang="en-US" sz="2200" dirty="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Alcohol-Wise: II</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Tech Level I</a:t>
            </a:r>
          </a:p>
          <a:p>
            <a:pPr marL="342900"/>
            <a:r>
              <a:rPr lang="en-US" sz="2200" dirty="0" err="1" smtClean="0">
                <a:solidFill>
                  <a:schemeClr val="accent4">
                    <a:lumMod val="50000"/>
                  </a:schemeClr>
                </a:solidFill>
                <a:latin typeface="Segoe Print" pitchFamily="2" charset="0"/>
              </a:rPr>
              <a:t>ISST</a:t>
            </a: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Schedule Changes</a:t>
            </a:r>
          </a:p>
          <a:p>
            <a:r>
              <a:rPr lang="en-US" sz="2200" b="1" dirty="0" smtClean="0">
                <a:solidFill>
                  <a:schemeClr val="accent4">
                    <a:lumMod val="50000"/>
                  </a:schemeClr>
                </a:solidFill>
                <a:latin typeface="Segoe Print" pitchFamily="2" charset="0"/>
              </a:rPr>
              <a:t>- </a:t>
            </a:r>
            <a:r>
              <a:rPr lang="en-US" sz="1600" b="1" dirty="0" smtClean="0">
                <a:solidFill>
                  <a:schemeClr val="accent4">
                    <a:lumMod val="50000"/>
                  </a:schemeClr>
                </a:solidFill>
                <a:latin typeface="Segoe Print" pitchFamily="2" charset="0"/>
              </a:rPr>
              <a:t>Declare or Change Major</a:t>
            </a:r>
          </a:p>
        </p:txBody>
      </p:sp>
      <p:sp>
        <p:nvSpPr>
          <p:cNvPr id="19" name="TextBox 18"/>
          <p:cNvSpPr txBox="1"/>
          <p:nvPr/>
        </p:nvSpPr>
        <p:spPr>
          <a:xfrm>
            <a:off x="338328" y="1591056"/>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0" name="TextBox 19"/>
          <p:cNvSpPr txBox="1"/>
          <p:nvPr/>
        </p:nvSpPr>
        <p:spPr>
          <a:xfrm>
            <a:off x="344424" y="914400"/>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1" name="TextBox 20"/>
          <p:cNvSpPr txBox="1"/>
          <p:nvPr/>
        </p:nvSpPr>
        <p:spPr>
          <a:xfrm>
            <a:off x="350520" y="3276600"/>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2" name="TextBox 21"/>
          <p:cNvSpPr txBox="1"/>
          <p:nvPr/>
        </p:nvSpPr>
        <p:spPr>
          <a:xfrm>
            <a:off x="329184" y="2286000"/>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4" name="TextBox 23"/>
          <p:cNvSpPr txBox="1"/>
          <p:nvPr/>
        </p:nvSpPr>
        <p:spPr>
          <a:xfrm>
            <a:off x="350520" y="4943856"/>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5" name="TextBox 24"/>
          <p:cNvSpPr txBox="1"/>
          <p:nvPr/>
        </p:nvSpPr>
        <p:spPr>
          <a:xfrm>
            <a:off x="335280" y="4267200"/>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3" name="Rectangle 22"/>
          <p:cNvSpPr/>
          <p:nvPr/>
        </p:nvSpPr>
        <p:spPr>
          <a:xfrm>
            <a:off x="3340608" y="524256"/>
            <a:ext cx="5825776" cy="635203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
          <p:cNvSpPr txBox="1">
            <a:spLocks noChangeArrowheads="1"/>
          </p:cNvSpPr>
          <p:nvPr/>
        </p:nvSpPr>
        <p:spPr>
          <a:xfrm>
            <a:off x="3809999" y="3738265"/>
            <a:ext cx="5299623" cy="3119735"/>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accent4">
                    <a:lumMod val="50000"/>
                  </a:schemeClr>
                </a:solidFill>
                <a:latin typeface="Trebuchet MS"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accent4">
                    <a:lumMod val="50000"/>
                  </a:schemeClr>
                </a:solidFill>
                <a:latin typeface="Trebuchet MS"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accent4">
                    <a:lumMod val="50000"/>
                  </a:schemeClr>
                </a:solidFill>
                <a:latin typeface="Trebuchet MS"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accent4">
                    <a:lumMod val="50000"/>
                  </a:schemeClr>
                </a:solidFill>
                <a:latin typeface="Trebuchet MS"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accent4">
                    <a:lumMod val="50000"/>
                  </a:schemeClr>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Font typeface="Wingdings" pitchFamily="2" charset="2"/>
              <a:buNone/>
              <a:defRPr/>
            </a:pPr>
            <a:endParaRPr lang="en-US" sz="200" b="1" u="sng" dirty="0" smtClean="0">
              <a:solidFill>
                <a:schemeClr val="bg1"/>
              </a:solidFill>
            </a:endParaRPr>
          </a:p>
          <a:p>
            <a:pPr marL="231775" indent="-231775">
              <a:lnSpc>
                <a:spcPct val="90000"/>
              </a:lnSpc>
              <a:spcBef>
                <a:spcPts val="0"/>
              </a:spcBef>
              <a:spcAft>
                <a:spcPts val="1000"/>
              </a:spcAft>
              <a:buSzPct val="65000"/>
              <a:defRPr/>
            </a:pPr>
            <a:r>
              <a:rPr lang="en-US" sz="2400" dirty="0" smtClean="0">
                <a:solidFill>
                  <a:schemeClr val="bg1"/>
                </a:solidFill>
              </a:rPr>
              <a:t>Athletic Training</a:t>
            </a:r>
          </a:p>
          <a:p>
            <a:pPr marL="231775" indent="-231775">
              <a:lnSpc>
                <a:spcPct val="90000"/>
              </a:lnSpc>
              <a:spcBef>
                <a:spcPts val="0"/>
              </a:spcBef>
              <a:spcAft>
                <a:spcPts val="1000"/>
              </a:spcAft>
              <a:buSzPct val="65000"/>
              <a:buFont typeface="Arial" charset="0"/>
              <a:buNone/>
              <a:defRPr/>
            </a:pPr>
            <a:endParaRPr lang="en-US" sz="200" dirty="0" smtClean="0">
              <a:solidFill>
                <a:schemeClr val="bg1"/>
              </a:solidFill>
            </a:endParaRPr>
          </a:p>
          <a:p>
            <a:pPr marL="231775" indent="-231775">
              <a:lnSpc>
                <a:spcPct val="90000"/>
              </a:lnSpc>
              <a:spcBef>
                <a:spcPts val="0"/>
              </a:spcBef>
              <a:spcAft>
                <a:spcPts val="1000"/>
              </a:spcAft>
              <a:buSzPct val="65000"/>
              <a:defRPr/>
            </a:pPr>
            <a:r>
              <a:rPr lang="en-US" sz="2400" dirty="0" smtClean="0">
                <a:solidFill>
                  <a:schemeClr val="bg1"/>
                </a:solidFill>
              </a:rPr>
              <a:t>Dietetics</a:t>
            </a:r>
          </a:p>
          <a:p>
            <a:pPr marL="231775" indent="-231775">
              <a:lnSpc>
                <a:spcPct val="90000"/>
              </a:lnSpc>
              <a:spcBef>
                <a:spcPts val="0"/>
              </a:spcBef>
              <a:spcAft>
                <a:spcPts val="1000"/>
              </a:spcAft>
              <a:buSzPct val="65000"/>
              <a:buFont typeface="Arial" charset="0"/>
              <a:buNone/>
              <a:defRPr/>
            </a:pPr>
            <a:endParaRPr lang="en-US" sz="200" dirty="0" smtClean="0">
              <a:solidFill>
                <a:schemeClr val="bg1"/>
              </a:solidFill>
            </a:endParaRPr>
          </a:p>
          <a:p>
            <a:pPr marL="231775" indent="-231775">
              <a:lnSpc>
                <a:spcPct val="90000"/>
              </a:lnSpc>
              <a:spcBef>
                <a:spcPts val="0"/>
              </a:spcBef>
              <a:spcAft>
                <a:spcPts val="1000"/>
              </a:spcAft>
              <a:buSzPct val="65000"/>
              <a:defRPr/>
            </a:pPr>
            <a:r>
              <a:rPr lang="en-US" sz="2400" dirty="0" smtClean="0">
                <a:solidFill>
                  <a:schemeClr val="bg1"/>
                </a:solidFill>
              </a:rPr>
              <a:t>Health Sciences</a:t>
            </a:r>
          </a:p>
          <a:p>
            <a:pPr marL="631825" lvl="1" indent="-231775">
              <a:lnSpc>
                <a:spcPct val="90000"/>
              </a:lnSpc>
              <a:spcBef>
                <a:spcPts val="0"/>
              </a:spcBef>
              <a:spcAft>
                <a:spcPts val="1000"/>
              </a:spcAft>
              <a:buSzPct val="65000"/>
              <a:defRPr/>
            </a:pPr>
            <a:r>
              <a:rPr lang="en-US" sz="2000" dirty="0" smtClean="0">
                <a:solidFill>
                  <a:schemeClr val="bg1"/>
                </a:solidFill>
              </a:rPr>
              <a:t>Health Assessment &amp; Promotion</a:t>
            </a:r>
          </a:p>
          <a:p>
            <a:pPr marL="631825" lvl="1" indent="-231775">
              <a:lnSpc>
                <a:spcPct val="90000"/>
              </a:lnSpc>
              <a:spcBef>
                <a:spcPts val="0"/>
              </a:spcBef>
              <a:spcAft>
                <a:spcPts val="1000"/>
              </a:spcAft>
              <a:buSzPct val="65000"/>
              <a:defRPr/>
            </a:pPr>
            <a:r>
              <a:rPr lang="en-US" sz="2000" dirty="0" smtClean="0">
                <a:solidFill>
                  <a:schemeClr val="bg1"/>
                </a:solidFill>
              </a:rPr>
              <a:t>Health Studies</a:t>
            </a:r>
          </a:p>
          <a:p>
            <a:pPr marL="631825" lvl="1" indent="-231775">
              <a:lnSpc>
                <a:spcPct val="90000"/>
              </a:lnSpc>
              <a:spcBef>
                <a:spcPts val="0"/>
              </a:spcBef>
              <a:spcAft>
                <a:spcPts val="1000"/>
              </a:spcAft>
              <a:buSzPct val="65000"/>
              <a:defRPr/>
            </a:pPr>
            <a:r>
              <a:rPr lang="en-US" sz="2000" dirty="0" smtClean="0">
                <a:solidFill>
                  <a:schemeClr val="bg1"/>
                </a:solidFill>
              </a:rPr>
              <a:t>Public Health</a:t>
            </a:r>
          </a:p>
          <a:p>
            <a:pPr marL="231775" indent="-231775">
              <a:lnSpc>
                <a:spcPct val="90000"/>
              </a:lnSpc>
              <a:spcBef>
                <a:spcPts val="0"/>
              </a:spcBef>
              <a:spcAft>
                <a:spcPts val="1000"/>
              </a:spcAft>
              <a:buSzPct val="65000"/>
              <a:buFont typeface="Arial" charset="0"/>
              <a:buNone/>
              <a:defRPr/>
            </a:pPr>
            <a:endParaRPr lang="en-US" sz="200" dirty="0" smtClean="0">
              <a:solidFill>
                <a:schemeClr val="bg1"/>
              </a:solidFill>
            </a:endParaRPr>
          </a:p>
          <a:p>
            <a:pPr marL="231775" indent="-231775">
              <a:lnSpc>
                <a:spcPct val="90000"/>
              </a:lnSpc>
              <a:spcBef>
                <a:spcPts val="0"/>
              </a:spcBef>
              <a:spcAft>
                <a:spcPts val="1000"/>
              </a:spcAft>
              <a:buSzPct val="65000"/>
              <a:defRPr/>
            </a:pPr>
            <a:r>
              <a:rPr lang="en-US" sz="2400" dirty="0" smtClean="0">
                <a:solidFill>
                  <a:schemeClr val="bg1"/>
                </a:solidFill>
              </a:rPr>
              <a:t>Health Service Administration</a:t>
            </a:r>
          </a:p>
        </p:txBody>
      </p:sp>
      <p:sp>
        <p:nvSpPr>
          <p:cNvPr id="40" name="TextBox 39"/>
          <p:cNvSpPr txBox="1"/>
          <p:nvPr/>
        </p:nvSpPr>
        <p:spPr>
          <a:xfrm>
            <a:off x="3416300" y="838200"/>
            <a:ext cx="5750083" cy="2862322"/>
          </a:xfrm>
          <a:prstGeom prst="rect">
            <a:avLst/>
          </a:prstGeom>
          <a:noFill/>
        </p:spPr>
        <p:txBody>
          <a:bodyPr wrap="square" rtlCol="0">
            <a:spAutoFit/>
          </a:bodyPr>
          <a:lstStyle/>
          <a:p>
            <a:r>
              <a:rPr lang="en-US" sz="3600" dirty="0" smtClean="0">
                <a:solidFill>
                  <a:schemeClr val="bg1"/>
                </a:solidFill>
                <a:latin typeface="Trebuchet MS" pitchFamily="34" charset="0"/>
              </a:rPr>
              <a:t>Deadline to </a:t>
            </a:r>
            <a:r>
              <a:rPr lang="en-US" sz="3600" dirty="0">
                <a:solidFill>
                  <a:schemeClr val="bg1"/>
                </a:solidFill>
                <a:latin typeface="Trebuchet MS" pitchFamily="34" charset="0"/>
              </a:rPr>
              <a:t>d</a:t>
            </a:r>
            <a:r>
              <a:rPr lang="en-US" sz="3600" dirty="0" smtClean="0">
                <a:solidFill>
                  <a:schemeClr val="bg1"/>
                </a:solidFill>
                <a:latin typeface="Trebuchet MS" pitchFamily="34" charset="0"/>
              </a:rPr>
              <a:t>eclare majors within the </a:t>
            </a:r>
            <a:r>
              <a:rPr lang="en-US" sz="3600" i="1" dirty="0" smtClean="0">
                <a:solidFill>
                  <a:srgbClr val="FFC000"/>
                </a:solidFill>
                <a:latin typeface="Trebuchet MS" pitchFamily="34" charset="0"/>
              </a:rPr>
              <a:t>Department of Health Sciences</a:t>
            </a:r>
            <a:r>
              <a:rPr lang="en-US" sz="3600" dirty="0">
                <a:solidFill>
                  <a:srgbClr val="FFC000"/>
                </a:solidFill>
                <a:latin typeface="Trebuchet MS" pitchFamily="34" charset="0"/>
              </a:rPr>
              <a:t> </a:t>
            </a:r>
            <a:r>
              <a:rPr lang="en-US" sz="3600" dirty="0" smtClean="0">
                <a:solidFill>
                  <a:schemeClr val="bg1"/>
                </a:solidFill>
                <a:latin typeface="Trebuchet MS" pitchFamily="34" charset="0"/>
              </a:rPr>
              <a:t>is </a:t>
            </a:r>
            <a:r>
              <a:rPr lang="en-US" sz="3600" i="1" dirty="0" smtClean="0">
                <a:solidFill>
                  <a:schemeClr val="bg1"/>
                </a:solidFill>
                <a:latin typeface="Trebuchet MS" pitchFamily="34" charset="0"/>
              </a:rPr>
              <a:t> </a:t>
            </a:r>
            <a:r>
              <a:rPr lang="en-US" sz="3600" b="1" dirty="0" smtClean="0">
                <a:solidFill>
                  <a:srgbClr val="FFC000"/>
                </a:solidFill>
                <a:latin typeface="Trebuchet MS" pitchFamily="34" charset="0"/>
              </a:rPr>
              <a:t>Thursday, September    15 @ 5pm</a:t>
            </a:r>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1287057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9">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9">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Rounded Rectangle 12"/>
          <p:cNvSpPr/>
          <p:nvPr/>
        </p:nvSpPr>
        <p:spPr>
          <a:xfrm>
            <a:off x="5995503" y="152400"/>
            <a:ext cx="1520016" cy="609600"/>
          </a:xfrm>
          <a:prstGeom prst="roundRect">
            <a:avLst/>
          </a:prstGeom>
          <a:solidFill>
            <a:schemeClr val="bg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To-Do List</a:t>
            </a:r>
            <a:endParaRPr lang="en-US" sz="1450" b="1" dirty="0">
              <a:solidFill>
                <a:schemeClr val="accent4">
                  <a:lumMod val="50000"/>
                </a:schemeClr>
              </a:solidFill>
              <a:latin typeface="Trebuchet MS" pitchFamily="34" charset="0"/>
            </a:endParaRPr>
          </a:p>
        </p:txBody>
      </p:sp>
      <p:sp>
        <p:nvSpPr>
          <p:cNvPr id="11" name="Rounded Rectangle 10"/>
          <p:cNvSpPr/>
          <p:nvPr/>
        </p:nvSpPr>
        <p:spPr>
          <a:xfrm>
            <a:off x="7591719" y="152400"/>
            <a:ext cx="151790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Contact Me</a:t>
            </a:r>
            <a:endParaRPr lang="en-US" sz="1450" b="1" dirty="0">
              <a:solidFill>
                <a:schemeClr val="accent4">
                  <a:lumMod val="50000"/>
                </a:schemeClr>
              </a:solidFill>
              <a:latin typeface="Trebuchet MS" pitchFamily="34" charset="0"/>
            </a:endParaRPr>
          </a:p>
        </p:txBody>
      </p:sp>
      <p:sp>
        <p:nvSpPr>
          <p:cNvPr id="10" name="Rounded Rectangle 9"/>
          <p:cNvSpPr/>
          <p:nvPr/>
        </p:nvSpPr>
        <p:spPr>
          <a:xfrm>
            <a:off x="43935" y="152400"/>
            <a:ext cx="1756584" cy="609600"/>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Our Roles</a:t>
            </a:r>
            <a:endParaRPr lang="en-US" sz="1450" b="1" dirty="0">
              <a:solidFill>
                <a:schemeClr val="accent4">
                  <a:lumMod val="50000"/>
                </a:schemeClr>
              </a:solidFill>
              <a:latin typeface="Trebuchet MS" pitchFamily="34" charset="0"/>
            </a:endParaRPr>
          </a:p>
        </p:txBody>
      </p:sp>
      <p:sp>
        <p:nvSpPr>
          <p:cNvPr id="12" name="Rounded Rectangle 11"/>
          <p:cNvSpPr/>
          <p:nvPr/>
        </p:nvSpPr>
        <p:spPr>
          <a:xfrm>
            <a:off x="1876719" y="152400"/>
            <a:ext cx="2209800"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Academics and Success</a:t>
            </a:r>
            <a:endParaRPr lang="en-US" sz="1450" b="1" dirty="0">
              <a:solidFill>
                <a:schemeClr val="accent4">
                  <a:lumMod val="50000"/>
                </a:schemeClr>
              </a:solidFill>
              <a:latin typeface="Trebuchet MS" pitchFamily="34" charset="0"/>
            </a:endParaRPr>
          </a:p>
        </p:txBody>
      </p:sp>
      <p:sp>
        <p:nvSpPr>
          <p:cNvPr id="14" name="Rounded Rectangle 13"/>
          <p:cNvSpPr/>
          <p:nvPr/>
        </p:nvSpPr>
        <p:spPr>
          <a:xfrm>
            <a:off x="4158735" y="152400"/>
            <a:ext cx="175658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Advising Materials</a:t>
            </a:r>
            <a:endParaRPr lang="en-US" sz="1450" b="1" dirty="0">
              <a:solidFill>
                <a:schemeClr val="accent4">
                  <a:lumMod val="50000"/>
                </a:schemeClr>
              </a:solidFill>
              <a:latin typeface="Trebuchet MS" pitchFamily="34" charset="0"/>
            </a:endParaRPr>
          </a:p>
        </p:txBody>
      </p:sp>
      <p:sp>
        <p:nvSpPr>
          <p:cNvPr id="9" name="Rectangle 8"/>
          <p:cNvSpPr/>
          <p:nvPr/>
        </p:nvSpPr>
        <p:spPr>
          <a:xfrm>
            <a:off x="-2380" y="444366"/>
            <a:ext cx="9153524" cy="6413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457200"/>
            <a:ext cx="8534400" cy="609600"/>
          </a:xfrm>
        </p:spPr>
        <p:txBody>
          <a:bodyPr>
            <a:normAutofit/>
          </a:bodyPr>
          <a:lstStyle/>
          <a:p>
            <a:pPr algn="l"/>
            <a:r>
              <a:rPr lang="en-US" sz="2800" b="1" i="1" dirty="0" smtClean="0">
                <a:solidFill>
                  <a:schemeClr val="accent4">
                    <a:lumMod val="50000"/>
                  </a:schemeClr>
                </a:solidFill>
                <a:effectLst>
                  <a:outerShdw blurRad="38100" dist="38100" dir="2700000" algn="tl">
                    <a:srgbClr val="000000">
                      <a:alpha val="43137"/>
                    </a:srgbClr>
                  </a:outerShdw>
                </a:effectLst>
                <a:latin typeface="Trebuchet MS" pitchFamily="34" charset="0"/>
              </a:rPr>
              <a:t>[Title Here]</a:t>
            </a:r>
            <a:endParaRPr lang="en-US" sz="2800" b="1" i="1" dirty="0">
              <a:solidFill>
                <a:schemeClr val="accent4">
                  <a:lumMod val="50000"/>
                </a:schemeClr>
              </a:solidFill>
              <a:effectLst>
                <a:outerShdw blurRad="38100" dist="38100" dir="2700000" algn="tl">
                  <a:srgbClr val="000000">
                    <a:alpha val="43137"/>
                  </a:srgbClr>
                </a:outerShdw>
              </a:effectLst>
              <a:latin typeface="Trebuchet MS" pitchFamily="34" charset="0"/>
            </a:endParaRPr>
          </a:p>
        </p:txBody>
      </p:sp>
      <p:sp>
        <p:nvSpPr>
          <p:cNvPr id="16" name="Content Placeholder 2"/>
          <p:cNvSpPr txBox="1">
            <a:spLocks/>
          </p:cNvSpPr>
          <p:nvPr/>
        </p:nvSpPr>
        <p:spPr>
          <a:xfrm>
            <a:off x="457200" y="1295400"/>
            <a:ext cx="8458200" cy="48307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1500"/>
              </a:spcAft>
            </a:pPr>
            <a:r>
              <a:rPr lang="en-US" sz="2600" dirty="0" smtClean="0">
                <a:solidFill>
                  <a:schemeClr val="accent4">
                    <a:lumMod val="50000"/>
                  </a:schemeClr>
                </a:solidFill>
                <a:latin typeface="Trebuchet MS" pitchFamily="34" charset="0"/>
              </a:rPr>
              <a:t>…</a:t>
            </a:r>
            <a:endParaRPr lang="en-US" sz="2600" dirty="0">
              <a:solidFill>
                <a:schemeClr val="accent4">
                  <a:lumMod val="50000"/>
                </a:schemeClr>
              </a:solidFill>
              <a:latin typeface="Trebuchet MS" pitchFamily="34" charset="0"/>
            </a:endParaRPr>
          </a:p>
        </p:txBody>
      </p:sp>
      <p:grpSp>
        <p:nvGrpSpPr>
          <p:cNvPr id="15" name="Group 14"/>
          <p:cNvGrpSpPr/>
          <p:nvPr/>
        </p:nvGrpSpPr>
        <p:grpSpPr>
          <a:xfrm>
            <a:off x="-6095" y="525780"/>
            <a:ext cx="3358896" cy="6143244"/>
            <a:chOff x="-6096" y="525780"/>
            <a:chExt cx="3261361" cy="6143244"/>
          </a:xfrm>
        </p:grpSpPr>
        <p:pic>
          <p:nvPicPr>
            <p:cNvPr id="17" name="Picture 3"/>
            <p:cNvPicPr>
              <a:picLocks noChangeAspect="1" noChangeArrowheads="1"/>
            </p:cNvPicPr>
            <p:nvPr/>
          </p:nvPicPr>
          <p:blipFill rotWithShape="1">
            <a:blip r:embed="rId3"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l="3279" r="25503"/>
            <a:stretch/>
          </p:blipFill>
          <p:spPr bwMode="auto">
            <a:xfrm>
              <a:off x="-2379" y="525780"/>
              <a:ext cx="3257644" cy="4495800"/>
            </a:xfrm>
            <a:prstGeom prst="rect">
              <a:avLst/>
            </a:prstGeom>
            <a:noFill/>
            <a:ln>
              <a:noFill/>
            </a:ln>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rotWithShape="1">
            <a:blip r:embed="rId3"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l="3279" t="26373" r="25503"/>
            <a:stretch/>
          </p:blipFill>
          <p:spPr bwMode="auto">
            <a:xfrm>
              <a:off x="-6096" y="3358896"/>
              <a:ext cx="3257644" cy="3310128"/>
            </a:xfrm>
            <a:prstGeom prst="rect">
              <a:avLst/>
            </a:prstGeom>
            <a:noFill/>
            <a:ln>
              <a:noFill/>
            </a:ln>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pic>
      </p:grpSp>
      <p:sp>
        <p:nvSpPr>
          <p:cNvPr id="3" name="TextBox 2"/>
          <p:cNvSpPr txBox="1"/>
          <p:nvPr/>
        </p:nvSpPr>
        <p:spPr>
          <a:xfrm>
            <a:off x="304800" y="986165"/>
            <a:ext cx="3048000" cy="5847755"/>
          </a:xfrm>
          <a:prstGeom prst="rect">
            <a:avLst/>
          </a:prstGeom>
          <a:noFill/>
        </p:spPr>
        <p:txBody>
          <a:bodyPr wrap="square" rtlCol="0">
            <a:spAutoFit/>
          </a:bodyPr>
          <a:lstStyle/>
          <a:p>
            <a:pPr marL="341313" indent="-341313">
              <a:buFont typeface="Wingdings" pitchFamily="2" charset="2"/>
              <a:buChar char="q"/>
            </a:pPr>
            <a:r>
              <a:rPr lang="en-US" sz="2200" dirty="0" smtClean="0">
                <a:solidFill>
                  <a:schemeClr val="accent4">
                    <a:lumMod val="50000"/>
                  </a:schemeClr>
                </a:solidFill>
                <a:latin typeface="Segoe Print" pitchFamily="2" charset="0"/>
              </a:rPr>
              <a:t>Walk Schedule</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Assessment</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Major and Pre-Prof. Meetings</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Honor Code Tutorial and Test</a:t>
            </a:r>
          </a:p>
          <a:p>
            <a:pPr marL="341313" indent="-341313">
              <a:buFont typeface="Wingdings" pitchFamily="2" charset="2"/>
              <a:buChar char="q"/>
            </a:pPr>
            <a:endParaRPr lang="en-US" sz="2200" dirty="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Alcohol-Wise: II</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Tech Level I</a:t>
            </a:r>
          </a:p>
          <a:p>
            <a:pPr marL="342900"/>
            <a:r>
              <a:rPr lang="en-US" sz="2200" dirty="0" err="1" smtClean="0">
                <a:solidFill>
                  <a:schemeClr val="accent4">
                    <a:lumMod val="50000"/>
                  </a:schemeClr>
                </a:solidFill>
                <a:latin typeface="Segoe Print" pitchFamily="2" charset="0"/>
              </a:rPr>
              <a:t>ISST</a:t>
            </a: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Schedule Changes</a:t>
            </a:r>
          </a:p>
          <a:p>
            <a:r>
              <a:rPr lang="en-US" sz="2200" b="1" dirty="0" smtClean="0">
                <a:solidFill>
                  <a:schemeClr val="accent4">
                    <a:lumMod val="50000"/>
                  </a:schemeClr>
                </a:solidFill>
                <a:latin typeface="Segoe Print" pitchFamily="2" charset="0"/>
              </a:rPr>
              <a:t>- </a:t>
            </a:r>
            <a:r>
              <a:rPr lang="en-US" sz="1600" b="1" dirty="0" smtClean="0">
                <a:solidFill>
                  <a:schemeClr val="accent4">
                    <a:lumMod val="50000"/>
                  </a:schemeClr>
                </a:solidFill>
                <a:latin typeface="Segoe Print" pitchFamily="2" charset="0"/>
              </a:rPr>
              <a:t>Declare or Change Major</a:t>
            </a:r>
          </a:p>
        </p:txBody>
      </p:sp>
      <p:sp>
        <p:nvSpPr>
          <p:cNvPr id="19" name="TextBox 18"/>
          <p:cNvSpPr txBox="1"/>
          <p:nvPr/>
        </p:nvSpPr>
        <p:spPr>
          <a:xfrm>
            <a:off x="338328" y="1591056"/>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0" name="TextBox 19"/>
          <p:cNvSpPr txBox="1"/>
          <p:nvPr/>
        </p:nvSpPr>
        <p:spPr>
          <a:xfrm>
            <a:off x="344424" y="914400"/>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1" name="TextBox 20"/>
          <p:cNvSpPr txBox="1"/>
          <p:nvPr/>
        </p:nvSpPr>
        <p:spPr>
          <a:xfrm>
            <a:off x="350520" y="3276600"/>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2" name="TextBox 21"/>
          <p:cNvSpPr txBox="1"/>
          <p:nvPr/>
        </p:nvSpPr>
        <p:spPr>
          <a:xfrm>
            <a:off x="329184" y="2286000"/>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4" name="TextBox 23"/>
          <p:cNvSpPr txBox="1"/>
          <p:nvPr/>
        </p:nvSpPr>
        <p:spPr>
          <a:xfrm>
            <a:off x="350520" y="4943856"/>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5" name="TextBox 24"/>
          <p:cNvSpPr txBox="1"/>
          <p:nvPr/>
        </p:nvSpPr>
        <p:spPr>
          <a:xfrm>
            <a:off x="335280" y="4267200"/>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3" name="Rectangle 22"/>
          <p:cNvSpPr/>
          <p:nvPr/>
        </p:nvSpPr>
        <p:spPr>
          <a:xfrm>
            <a:off x="3340608" y="524256"/>
            <a:ext cx="5825776" cy="635203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p:cNvSpPr txBox="1"/>
          <p:nvPr/>
        </p:nvSpPr>
        <p:spPr>
          <a:xfrm>
            <a:off x="3416300" y="838200"/>
            <a:ext cx="5750083" cy="3416320"/>
          </a:xfrm>
          <a:prstGeom prst="rect">
            <a:avLst/>
          </a:prstGeom>
          <a:noFill/>
        </p:spPr>
        <p:txBody>
          <a:bodyPr wrap="square" rtlCol="0">
            <a:spAutoFit/>
          </a:bodyPr>
          <a:lstStyle/>
          <a:p>
            <a:r>
              <a:rPr lang="en-US" sz="3600" dirty="0" smtClean="0">
                <a:solidFill>
                  <a:schemeClr val="bg1"/>
                </a:solidFill>
                <a:latin typeface="Trebuchet MS" pitchFamily="34" charset="0"/>
              </a:rPr>
              <a:t>Deadline to </a:t>
            </a:r>
            <a:r>
              <a:rPr lang="en-US" sz="3600" dirty="0">
                <a:solidFill>
                  <a:schemeClr val="bg1"/>
                </a:solidFill>
                <a:latin typeface="Trebuchet MS" pitchFamily="34" charset="0"/>
              </a:rPr>
              <a:t>d</a:t>
            </a:r>
            <a:r>
              <a:rPr lang="en-US" sz="3600" dirty="0" smtClean="0">
                <a:solidFill>
                  <a:schemeClr val="bg1"/>
                </a:solidFill>
                <a:latin typeface="Trebuchet MS" pitchFamily="34" charset="0"/>
              </a:rPr>
              <a:t>eclare </a:t>
            </a:r>
          </a:p>
          <a:p>
            <a:r>
              <a:rPr lang="en-US" sz="3600" i="1" dirty="0" smtClean="0">
                <a:solidFill>
                  <a:srgbClr val="FFC000"/>
                </a:solidFill>
                <a:latin typeface="Trebuchet MS" pitchFamily="34" charset="0"/>
              </a:rPr>
              <a:t>Studio Art</a:t>
            </a:r>
            <a:r>
              <a:rPr lang="en-US" sz="3600" dirty="0" smtClean="0">
                <a:solidFill>
                  <a:srgbClr val="FFC000"/>
                </a:solidFill>
                <a:latin typeface="Trebuchet MS" pitchFamily="34" charset="0"/>
              </a:rPr>
              <a:t> </a:t>
            </a:r>
            <a:r>
              <a:rPr lang="en-US" sz="3600" dirty="0" smtClean="0">
                <a:solidFill>
                  <a:schemeClr val="bg1"/>
                </a:solidFill>
                <a:latin typeface="Trebuchet MS" pitchFamily="34" charset="0"/>
              </a:rPr>
              <a:t>as a major without submitting a portfolio for review is</a:t>
            </a:r>
            <a:r>
              <a:rPr lang="en-US" sz="3600" i="1" dirty="0" smtClean="0">
                <a:solidFill>
                  <a:schemeClr val="bg1"/>
                </a:solidFill>
                <a:latin typeface="Trebuchet MS" pitchFamily="34" charset="0"/>
              </a:rPr>
              <a:t> </a:t>
            </a:r>
          </a:p>
          <a:p>
            <a:r>
              <a:rPr lang="en-US" sz="3600" b="1" dirty="0" smtClean="0">
                <a:solidFill>
                  <a:srgbClr val="FFC000"/>
                </a:solidFill>
                <a:latin typeface="Trebuchet MS" pitchFamily="34" charset="0"/>
              </a:rPr>
              <a:t>Friday, December </a:t>
            </a:r>
          </a:p>
          <a:p>
            <a:r>
              <a:rPr lang="en-US" sz="3600" b="1" dirty="0" smtClean="0">
                <a:solidFill>
                  <a:srgbClr val="FFC000"/>
                </a:solidFill>
                <a:latin typeface="Trebuchet MS" pitchFamily="34" charset="0"/>
              </a:rPr>
              <a:t>16 @ 5pm</a:t>
            </a:r>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23830263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Rounded Rectangle 12"/>
          <p:cNvSpPr/>
          <p:nvPr/>
        </p:nvSpPr>
        <p:spPr>
          <a:xfrm>
            <a:off x="5995503" y="152400"/>
            <a:ext cx="1520016" cy="609600"/>
          </a:xfrm>
          <a:prstGeom prst="roundRect">
            <a:avLst/>
          </a:prstGeom>
          <a:solidFill>
            <a:schemeClr val="bg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To-Do List</a:t>
            </a:r>
            <a:endParaRPr lang="en-US" sz="1450" b="1" dirty="0">
              <a:solidFill>
                <a:schemeClr val="accent4">
                  <a:lumMod val="50000"/>
                </a:schemeClr>
              </a:solidFill>
              <a:latin typeface="Trebuchet MS" pitchFamily="34" charset="0"/>
            </a:endParaRPr>
          </a:p>
        </p:txBody>
      </p:sp>
      <p:sp>
        <p:nvSpPr>
          <p:cNvPr id="11" name="Rounded Rectangle 10"/>
          <p:cNvSpPr/>
          <p:nvPr/>
        </p:nvSpPr>
        <p:spPr>
          <a:xfrm>
            <a:off x="7591719" y="152400"/>
            <a:ext cx="151790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Contact Me</a:t>
            </a:r>
            <a:endParaRPr lang="en-US" sz="1450" b="1" dirty="0">
              <a:solidFill>
                <a:schemeClr val="accent4">
                  <a:lumMod val="50000"/>
                </a:schemeClr>
              </a:solidFill>
              <a:latin typeface="Trebuchet MS" pitchFamily="34" charset="0"/>
            </a:endParaRPr>
          </a:p>
        </p:txBody>
      </p:sp>
      <p:sp>
        <p:nvSpPr>
          <p:cNvPr id="10" name="Rounded Rectangle 9"/>
          <p:cNvSpPr/>
          <p:nvPr/>
        </p:nvSpPr>
        <p:spPr>
          <a:xfrm>
            <a:off x="43935" y="152400"/>
            <a:ext cx="1756584" cy="609600"/>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Our Roles</a:t>
            </a:r>
            <a:endParaRPr lang="en-US" sz="1450" b="1" dirty="0">
              <a:solidFill>
                <a:schemeClr val="accent4">
                  <a:lumMod val="50000"/>
                </a:schemeClr>
              </a:solidFill>
              <a:latin typeface="Trebuchet MS" pitchFamily="34" charset="0"/>
            </a:endParaRPr>
          </a:p>
        </p:txBody>
      </p:sp>
      <p:sp>
        <p:nvSpPr>
          <p:cNvPr id="12" name="Rounded Rectangle 11"/>
          <p:cNvSpPr/>
          <p:nvPr/>
        </p:nvSpPr>
        <p:spPr>
          <a:xfrm>
            <a:off x="1876719" y="152400"/>
            <a:ext cx="2209800"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Academics and Success</a:t>
            </a:r>
            <a:endParaRPr lang="en-US" sz="1450" b="1" dirty="0">
              <a:solidFill>
                <a:schemeClr val="accent4">
                  <a:lumMod val="50000"/>
                </a:schemeClr>
              </a:solidFill>
              <a:latin typeface="Trebuchet MS" pitchFamily="34" charset="0"/>
            </a:endParaRPr>
          </a:p>
        </p:txBody>
      </p:sp>
      <p:sp>
        <p:nvSpPr>
          <p:cNvPr id="14" name="Rounded Rectangle 13"/>
          <p:cNvSpPr/>
          <p:nvPr/>
        </p:nvSpPr>
        <p:spPr>
          <a:xfrm>
            <a:off x="4158735" y="152400"/>
            <a:ext cx="175658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Advising Materials</a:t>
            </a:r>
            <a:endParaRPr lang="en-US" sz="1450" b="1" dirty="0">
              <a:solidFill>
                <a:schemeClr val="accent4">
                  <a:lumMod val="50000"/>
                </a:schemeClr>
              </a:solidFill>
              <a:latin typeface="Trebuchet MS" pitchFamily="34" charset="0"/>
            </a:endParaRPr>
          </a:p>
        </p:txBody>
      </p:sp>
      <p:sp>
        <p:nvSpPr>
          <p:cNvPr id="9" name="Rectangle 8"/>
          <p:cNvSpPr/>
          <p:nvPr/>
        </p:nvSpPr>
        <p:spPr>
          <a:xfrm>
            <a:off x="-2380" y="444366"/>
            <a:ext cx="9153524" cy="6413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457200"/>
            <a:ext cx="8534400" cy="609600"/>
          </a:xfrm>
        </p:spPr>
        <p:txBody>
          <a:bodyPr>
            <a:normAutofit/>
          </a:bodyPr>
          <a:lstStyle/>
          <a:p>
            <a:pPr algn="l"/>
            <a:r>
              <a:rPr lang="en-US" sz="2800" b="1" i="1" dirty="0" smtClean="0">
                <a:solidFill>
                  <a:schemeClr val="accent4">
                    <a:lumMod val="50000"/>
                  </a:schemeClr>
                </a:solidFill>
                <a:effectLst>
                  <a:outerShdw blurRad="38100" dist="38100" dir="2700000" algn="tl">
                    <a:srgbClr val="000000">
                      <a:alpha val="43137"/>
                    </a:srgbClr>
                  </a:outerShdw>
                </a:effectLst>
                <a:latin typeface="Trebuchet MS" pitchFamily="34" charset="0"/>
              </a:rPr>
              <a:t>[Title Here]</a:t>
            </a:r>
            <a:endParaRPr lang="en-US" sz="2800" b="1" i="1" dirty="0">
              <a:solidFill>
                <a:schemeClr val="accent4">
                  <a:lumMod val="50000"/>
                </a:schemeClr>
              </a:solidFill>
              <a:effectLst>
                <a:outerShdw blurRad="38100" dist="38100" dir="2700000" algn="tl">
                  <a:srgbClr val="000000">
                    <a:alpha val="43137"/>
                  </a:srgbClr>
                </a:outerShdw>
              </a:effectLst>
              <a:latin typeface="Trebuchet MS" pitchFamily="34" charset="0"/>
            </a:endParaRPr>
          </a:p>
        </p:txBody>
      </p:sp>
      <p:sp>
        <p:nvSpPr>
          <p:cNvPr id="16" name="Content Placeholder 2"/>
          <p:cNvSpPr txBox="1">
            <a:spLocks/>
          </p:cNvSpPr>
          <p:nvPr/>
        </p:nvSpPr>
        <p:spPr>
          <a:xfrm>
            <a:off x="457200" y="1295400"/>
            <a:ext cx="8458200" cy="48307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1500"/>
              </a:spcAft>
            </a:pPr>
            <a:r>
              <a:rPr lang="en-US" sz="2600" dirty="0" smtClean="0">
                <a:solidFill>
                  <a:schemeClr val="accent4">
                    <a:lumMod val="50000"/>
                  </a:schemeClr>
                </a:solidFill>
                <a:latin typeface="Trebuchet MS" pitchFamily="34" charset="0"/>
              </a:rPr>
              <a:t>…</a:t>
            </a:r>
            <a:endParaRPr lang="en-US" sz="2600" dirty="0">
              <a:solidFill>
                <a:schemeClr val="accent4">
                  <a:lumMod val="50000"/>
                </a:schemeClr>
              </a:solidFill>
              <a:latin typeface="Trebuchet MS" pitchFamily="34" charset="0"/>
            </a:endParaRPr>
          </a:p>
        </p:txBody>
      </p:sp>
      <p:grpSp>
        <p:nvGrpSpPr>
          <p:cNvPr id="15" name="Group 14"/>
          <p:cNvGrpSpPr/>
          <p:nvPr/>
        </p:nvGrpSpPr>
        <p:grpSpPr>
          <a:xfrm>
            <a:off x="-6095" y="525780"/>
            <a:ext cx="3358896" cy="6143244"/>
            <a:chOff x="-6096" y="525780"/>
            <a:chExt cx="3261361" cy="6143244"/>
          </a:xfrm>
        </p:grpSpPr>
        <p:pic>
          <p:nvPicPr>
            <p:cNvPr id="17" name="Picture 3"/>
            <p:cNvPicPr>
              <a:picLocks noChangeAspect="1" noChangeArrowheads="1"/>
            </p:cNvPicPr>
            <p:nvPr/>
          </p:nvPicPr>
          <p:blipFill rotWithShape="1">
            <a:blip r:embed="rId3"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l="3279" r="25503"/>
            <a:stretch/>
          </p:blipFill>
          <p:spPr bwMode="auto">
            <a:xfrm>
              <a:off x="-2379" y="525780"/>
              <a:ext cx="3257644" cy="4495800"/>
            </a:xfrm>
            <a:prstGeom prst="rect">
              <a:avLst/>
            </a:prstGeom>
            <a:noFill/>
            <a:ln>
              <a:noFill/>
            </a:ln>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rotWithShape="1">
            <a:blip r:embed="rId3"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l="3279" t="26373" r="25503"/>
            <a:stretch/>
          </p:blipFill>
          <p:spPr bwMode="auto">
            <a:xfrm>
              <a:off x="-6096" y="3358896"/>
              <a:ext cx="3257644" cy="3310128"/>
            </a:xfrm>
            <a:prstGeom prst="rect">
              <a:avLst/>
            </a:prstGeom>
            <a:noFill/>
            <a:ln>
              <a:noFill/>
            </a:ln>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pic>
      </p:grpSp>
      <p:sp>
        <p:nvSpPr>
          <p:cNvPr id="3" name="TextBox 2"/>
          <p:cNvSpPr txBox="1"/>
          <p:nvPr/>
        </p:nvSpPr>
        <p:spPr>
          <a:xfrm>
            <a:off x="304800" y="986165"/>
            <a:ext cx="3048000" cy="5847755"/>
          </a:xfrm>
          <a:prstGeom prst="rect">
            <a:avLst/>
          </a:prstGeom>
          <a:noFill/>
        </p:spPr>
        <p:txBody>
          <a:bodyPr wrap="square" rtlCol="0">
            <a:spAutoFit/>
          </a:bodyPr>
          <a:lstStyle/>
          <a:p>
            <a:pPr marL="341313" indent="-341313">
              <a:buFont typeface="Wingdings" pitchFamily="2" charset="2"/>
              <a:buChar char="q"/>
            </a:pPr>
            <a:r>
              <a:rPr lang="en-US" sz="2200" dirty="0" smtClean="0">
                <a:solidFill>
                  <a:schemeClr val="accent4">
                    <a:lumMod val="50000"/>
                  </a:schemeClr>
                </a:solidFill>
                <a:latin typeface="Segoe Print" pitchFamily="2" charset="0"/>
              </a:rPr>
              <a:t>Walk Schedule</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Assessment</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Major and Pre-Prof. Meetings</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Honor Code Tutorial and Test</a:t>
            </a:r>
          </a:p>
          <a:p>
            <a:pPr marL="341313" indent="-341313">
              <a:buFont typeface="Wingdings" pitchFamily="2" charset="2"/>
              <a:buChar char="q"/>
            </a:pPr>
            <a:endParaRPr lang="en-US" sz="2200" dirty="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Alcohol-Wise: II</a:t>
            </a: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Tech Level I</a:t>
            </a:r>
          </a:p>
          <a:p>
            <a:pPr marL="342900"/>
            <a:r>
              <a:rPr lang="en-US" sz="2200" dirty="0" err="1" smtClean="0">
                <a:solidFill>
                  <a:schemeClr val="accent4">
                    <a:lumMod val="50000"/>
                  </a:schemeClr>
                </a:solidFill>
                <a:latin typeface="Segoe Print" pitchFamily="2" charset="0"/>
              </a:rPr>
              <a:t>ISST</a:t>
            </a: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endParaRPr lang="en-US" sz="2200" dirty="0" smtClean="0">
              <a:solidFill>
                <a:schemeClr val="accent4">
                  <a:lumMod val="50000"/>
                </a:schemeClr>
              </a:solidFill>
              <a:latin typeface="Segoe Print" pitchFamily="2" charset="0"/>
            </a:endParaRPr>
          </a:p>
          <a:p>
            <a:pPr marL="341313" indent="-341313">
              <a:buFont typeface="Wingdings" pitchFamily="2" charset="2"/>
              <a:buChar char="q"/>
            </a:pPr>
            <a:r>
              <a:rPr lang="en-US" sz="2200" dirty="0" smtClean="0">
                <a:solidFill>
                  <a:schemeClr val="accent4">
                    <a:lumMod val="50000"/>
                  </a:schemeClr>
                </a:solidFill>
                <a:latin typeface="Segoe Print" pitchFamily="2" charset="0"/>
              </a:rPr>
              <a:t>Schedule Changes</a:t>
            </a:r>
          </a:p>
          <a:p>
            <a:r>
              <a:rPr lang="en-US" sz="2200" b="1" dirty="0" smtClean="0">
                <a:solidFill>
                  <a:schemeClr val="accent4">
                    <a:lumMod val="50000"/>
                  </a:schemeClr>
                </a:solidFill>
                <a:latin typeface="Segoe Print" pitchFamily="2" charset="0"/>
              </a:rPr>
              <a:t>- </a:t>
            </a:r>
            <a:r>
              <a:rPr lang="en-US" sz="1600" b="1" dirty="0" smtClean="0">
                <a:solidFill>
                  <a:schemeClr val="accent4">
                    <a:lumMod val="50000"/>
                  </a:schemeClr>
                </a:solidFill>
                <a:latin typeface="Segoe Print" pitchFamily="2" charset="0"/>
              </a:rPr>
              <a:t>Declare or Change Major</a:t>
            </a:r>
          </a:p>
        </p:txBody>
      </p:sp>
      <p:sp>
        <p:nvSpPr>
          <p:cNvPr id="19" name="TextBox 18"/>
          <p:cNvSpPr txBox="1"/>
          <p:nvPr/>
        </p:nvSpPr>
        <p:spPr>
          <a:xfrm>
            <a:off x="338328" y="1591056"/>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0" name="TextBox 19"/>
          <p:cNvSpPr txBox="1"/>
          <p:nvPr/>
        </p:nvSpPr>
        <p:spPr>
          <a:xfrm>
            <a:off x="344424" y="914400"/>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1" name="TextBox 20"/>
          <p:cNvSpPr txBox="1"/>
          <p:nvPr/>
        </p:nvSpPr>
        <p:spPr>
          <a:xfrm>
            <a:off x="350520" y="3276600"/>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2" name="TextBox 21"/>
          <p:cNvSpPr txBox="1"/>
          <p:nvPr/>
        </p:nvSpPr>
        <p:spPr>
          <a:xfrm>
            <a:off x="329184" y="2286000"/>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4" name="TextBox 23"/>
          <p:cNvSpPr txBox="1"/>
          <p:nvPr/>
        </p:nvSpPr>
        <p:spPr>
          <a:xfrm>
            <a:off x="350520" y="4943856"/>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5" name="TextBox 24"/>
          <p:cNvSpPr txBox="1"/>
          <p:nvPr/>
        </p:nvSpPr>
        <p:spPr>
          <a:xfrm>
            <a:off x="335280" y="4267200"/>
            <a:ext cx="426720" cy="461665"/>
          </a:xfrm>
          <a:prstGeom prst="rect">
            <a:avLst/>
          </a:prstGeom>
          <a:noFill/>
        </p:spPr>
        <p:txBody>
          <a:bodyPr wrap="none" rtlCol="0">
            <a:spAutoFit/>
          </a:bodyPr>
          <a:lstStyle/>
          <a:p>
            <a:r>
              <a:rPr lang="en-US" sz="2400" dirty="0" smtClean="0">
                <a:solidFill>
                  <a:schemeClr val="accent4">
                    <a:lumMod val="50000"/>
                  </a:schemeClr>
                </a:solidFill>
                <a:sym typeface="Wingdings"/>
              </a:rPr>
              <a:t></a:t>
            </a:r>
            <a:endParaRPr lang="en-US" sz="2400" dirty="0">
              <a:solidFill>
                <a:schemeClr val="accent4">
                  <a:lumMod val="50000"/>
                </a:schemeClr>
              </a:solidFill>
            </a:endParaRPr>
          </a:p>
        </p:txBody>
      </p:sp>
      <p:sp>
        <p:nvSpPr>
          <p:cNvPr id="23" name="Rectangle 22"/>
          <p:cNvSpPr/>
          <p:nvPr/>
        </p:nvSpPr>
        <p:spPr>
          <a:xfrm>
            <a:off x="3340608" y="524256"/>
            <a:ext cx="5825776" cy="635203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386" name="Picture 2"/>
          <p:cNvPicPr>
            <a:picLocks noChangeAspect="1" noChangeArrowheads="1"/>
          </p:cNvPicPr>
          <p:nvPr/>
        </p:nvPicPr>
        <p:blipFill rotWithShape="1">
          <a:blip r:embed="rId4"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l="55226" t="10417" r="5000" b="13636"/>
          <a:stretch/>
        </p:blipFill>
        <p:spPr bwMode="auto">
          <a:xfrm>
            <a:off x="3465617" y="663544"/>
            <a:ext cx="5754584" cy="4395343"/>
          </a:xfrm>
          <a:prstGeom prst="rect">
            <a:avLst/>
          </a:prstGeom>
          <a:noFill/>
          <a:ln>
            <a:noFill/>
          </a:ln>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pic>
      <p:sp>
        <p:nvSpPr>
          <p:cNvPr id="27" name="Rectangle 26"/>
          <p:cNvSpPr/>
          <p:nvPr/>
        </p:nvSpPr>
        <p:spPr>
          <a:xfrm>
            <a:off x="5237018" y="1270660"/>
            <a:ext cx="3538847" cy="225631"/>
          </a:xfrm>
          <a:prstGeom prst="rect">
            <a:avLst/>
          </a:prstGeom>
          <a:solidFill>
            <a:srgbClr val="FFFF00">
              <a:alpha val="30000"/>
            </a:srgbClr>
          </a:solidFill>
          <a:ln w="38100">
            <a:solidFill>
              <a:srgbClr val="FFC000"/>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3465617" y="3323112"/>
            <a:ext cx="1913906" cy="1070758"/>
          </a:xfrm>
          <a:prstGeom prst="rect">
            <a:avLst/>
          </a:prstGeom>
          <a:solidFill>
            <a:srgbClr val="FFFF00">
              <a:alpha val="30000"/>
            </a:srgbClr>
          </a:solidFill>
          <a:ln w="38100">
            <a:solidFill>
              <a:srgbClr val="FFC000"/>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3393917" y="5417580"/>
            <a:ext cx="5750083" cy="646331"/>
          </a:xfrm>
          <a:prstGeom prst="rect">
            <a:avLst/>
          </a:prstGeom>
          <a:noFill/>
        </p:spPr>
        <p:txBody>
          <a:bodyPr wrap="square" rtlCol="0">
            <a:spAutoFit/>
          </a:bodyPr>
          <a:lstStyle/>
          <a:p>
            <a:r>
              <a:rPr lang="en-US" sz="3600" b="1" dirty="0" smtClean="0">
                <a:solidFill>
                  <a:schemeClr val="bg1"/>
                </a:solidFill>
                <a:latin typeface="Trebuchet MS" pitchFamily="34" charset="0"/>
                <a:sym typeface="Wingdings" pitchFamily="2" charset="2"/>
              </a:rPr>
              <a:t> </a:t>
            </a:r>
            <a:r>
              <a:rPr lang="en-US" sz="3600" b="1" dirty="0" smtClean="0">
                <a:solidFill>
                  <a:schemeClr val="bg1"/>
                </a:solidFill>
                <a:latin typeface="Trebuchet MS" pitchFamily="34" charset="0"/>
              </a:rPr>
              <a:t>Registrar’s Office</a:t>
            </a:r>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28122330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Rounded Rectangle 10"/>
          <p:cNvSpPr/>
          <p:nvPr/>
        </p:nvSpPr>
        <p:spPr>
          <a:xfrm>
            <a:off x="7591719" y="152400"/>
            <a:ext cx="151790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Contact Me</a:t>
            </a:r>
            <a:endParaRPr lang="en-US" sz="1450" b="1" dirty="0">
              <a:solidFill>
                <a:schemeClr val="accent4">
                  <a:lumMod val="50000"/>
                </a:schemeClr>
              </a:solidFill>
              <a:latin typeface="Trebuchet MS" pitchFamily="34" charset="0"/>
            </a:endParaRPr>
          </a:p>
        </p:txBody>
      </p:sp>
      <p:sp>
        <p:nvSpPr>
          <p:cNvPr id="10" name="Rounded Rectangle 9"/>
          <p:cNvSpPr/>
          <p:nvPr/>
        </p:nvSpPr>
        <p:spPr>
          <a:xfrm>
            <a:off x="43935" y="152400"/>
            <a:ext cx="1756584" cy="609600"/>
          </a:xfrm>
          <a:prstGeom prst="roundRect">
            <a:avLst/>
          </a:prstGeom>
          <a:solidFill>
            <a:schemeClr val="bg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Our Roles</a:t>
            </a:r>
            <a:endParaRPr lang="en-US" sz="1450" b="1" dirty="0">
              <a:solidFill>
                <a:schemeClr val="accent4">
                  <a:lumMod val="50000"/>
                </a:schemeClr>
              </a:solidFill>
              <a:latin typeface="Trebuchet MS" pitchFamily="34" charset="0"/>
            </a:endParaRPr>
          </a:p>
        </p:txBody>
      </p:sp>
      <p:sp>
        <p:nvSpPr>
          <p:cNvPr id="12" name="Rounded Rectangle 11"/>
          <p:cNvSpPr/>
          <p:nvPr/>
        </p:nvSpPr>
        <p:spPr>
          <a:xfrm>
            <a:off x="1876719" y="152400"/>
            <a:ext cx="2209800"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Academics and Success</a:t>
            </a:r>
            <a:endParaRPr lang="en-US" sz="1450" b="1" dirty="0">
              <a:solidFill>
                <a:schemeClr val="accent4">
                  <a:lumMod val="50000"/>
                </a:schemeClr>
              </a:solidFill>
              <a:latin typeface="Trebuchet MS" pitchFamily="34" charset="0"/>
            </a:endParaRPr>
          </a:p>
        </p:txBody>
      </p:sp>
      <p:sp>
        <p:nvSpPr>
          <p:cNvPr id="14" name="Rounded Rectangle 13"/>
          <p:cNvSpPr/>
          <p:nvPr/>
        </p:nvSpPr>
        <p:spPr>
          <a:xfrm>
            <a:off x="4158735" y="152400"/>
            <a:ext cx="175658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Advising Materials</a:t>
            </a:r>
            <a:endParaRPr lang="en-US" sz="1450" b="1" dirty="0">
              <a:solidFill>
                <a:schemeClr val="accent4">
                  <a:lumMod val="50000"/>
                </a:schemeClr>
              </a:solidFill>
              <a:latin typeface="Trebuchet MS" pitchFamily="34" charset="0"/>
            </a:endParaRPr>
          </a:p>
        </p:txBody>
      </p:sp>
      <p:sp>
        <p:nvSpPr>
          <p:cNvPr id="15" name="Rounded Rectangle 14"/>
          <p:cNvSpPr/>
          <p:nvPr/>
        </p:nvSpPr>
        <p:spPr>
          <a:xfrm>
            <a:off x="5995503" y="152400"/>
            <a:ext cx="1520016"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To-Do List</a:t>
            </a:r>
            <a:endParaRPr lang="en-US" sz="1450" b="1" dirty="0">
              <a:solidFill>
                <a:schemeClr val="accent4">
                  <a:lumMod val="50000"/>
                </a:schemeClr>
              </a:solidFill>
              <a:latin typeface="Trebuchet MS" pitchFamily="34" charset="0"/>
            </a:endParaRPr>
          </a:p>
        </p:txBody>
      </p:sp>
      <p:sp>
        <p:nvSpPr>
          <p:cNvPr id="9" name="Rectangle 8"/>
          <p:cNvSpPr/>
          <p:nvPr/>
        </p:nvSpPr>
        <p:spPr>
          <a:xfrm>
            <a:off x="-9524" y="444366"/>
            <a:ext cx="9153524" cy="6413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457200"/>
            <a:ext cx="8534400" cy="609600"/>
          </a:xfrm>
          <a:effectLst>
            <a:glow rad="139700">
              <a:schemeClr val="accent6">
                <a:satMod val="175000"/>
                <a:alpha val="40000"/>
              </a:schemeClr>
            </a:glow>
          </a:effectLst>
        </p:spPr>
        <p:txBody>
          <a:bodyPr>
            <a:normAutofit/>
          </a:bodyPr>
          <a:lstStyle/>
          <a:p>
            <a:pPr algn="l"/>
            <a:r>
              <a:rPr lang="en-US" sz="2800" b="1" i="1" dirty="0" smtClean="0">
                <a:solidFill>
                  <a:schemeClr val="accent4">
                    <a:lumMod val="50000"/>
                  </a:schemeClr>
                </a:solidFill>
                <a:effectLst>
                  <a:outerShdw blurRad="38100" dist="38100" dir="2700000" algn="tl">
                    <a:srgbClr val="000000">
                      <a:alpha val="43137"/>
                    </a:srgbClr>
                  </a:outerShdw>
                </a:effectLst>
                <a:latin typeface="Trebuchet MS" pitchFamily="34" charset="0"/>
              </a:rPr>
              <a:t>Your Role… as an Advisee</a:t>
            </a:r>
            <a:endParaRPr lang="en-US" sz="2800" b="1" i="1" dirty="0">
              <a:solidFill>
                <a:schemeClr val="accent4">
                  <a:lumMod val="50000"/>
                </a:schemeClr>
              </a:solidFill>
              <a:effectLst>
                <a:outerShdw blurRad="38100" dist="38100" dir="2700000" algn="tl">
                  <a:srgbClr val="000000">
                    <a:alpha val="43137"/>
                  </a:srgbClr>
                </a:outerShdw>
              </a:effectLst>
              <a:latin typeface="Trebuchet MS" pitchFamily="34" charset="0"/>
            </a:endParaRPr>
          </a:p>
        </p:txBody>
      </p:sp>
      <p:sp>
        <p:nvSpPr>
          <p:cNvPr id="16" name="Content Placeholder 2"/>
          <p:cNvSpPr>
            <a:spLocks noGrp="1"/>
          </p:cNvSpPr>
          <p:nvPr>
            <p:ph idx="1"/>
          </p:nvPr>
        </p:nvSpPr>
        <p:spPr>
          <a:xfrm>
            <a:off x="457200" y="1295400"/>
            <a:ext cx="8229600" cy="4830763"/>
          </a:xfrm>
        </p:spPr>
        <p:txBody>
          <a:bodyPr>
            <a:normAutofit lnSpcReduction="10000"/>
          </a:bodyPr>
          <a:lstStyle/>
          <a:p>
            <a:pPr>
              <a:spcBef>
                <a:spcPts val="0"/>
              </a:spcBef>
              <a:spcAft>
                <a:spcPts val="1500"/>
              </a:spcAft>
            </a:pPr>
            <a:r>
              <a:rPr lang="en-US" sz="2600" dirty="0" smtClean="0">
                <a:solidFill>
                  <a:schemeClr val="accent4">
                    <a:lumMod val="50000"/>
                  </a:schemeClr>
                </a:solidFill>
                <a:latin typeface="Trebuchet MS" pitchFamily="34" charset="0"/>
              </a:rPr>
              <a:t>Responsible for your decisions,                    choices, and actions</a:t>
            </a:r>
          </a:p>
          <a:p>
            <a:pPr>
              <a:spcBef>
                <a:spcPts val="0"/>
              </a:spcBef>
              <a:spcAft>
                <a:spcPts val="1500"/>
              </a:spcAft>
            </a:pPr>
            <a:r>
              <a:rPr lang="en-US" sz="2600" dirty="0" smtClean="0">
                <a:solidFill>
                  <a:schemeClr val="accent4">
                    <a:lumMod val="50000"/>
                  </a:schemeClr>
                </a:solidFill>
                <a:latin typeface="Trebuchet MS" pitchFamily="34" charset="0"/>
              </a:rPr>
              <a:t>Seek advice, information, resources,                  and support</a:t>
            </a:r>
          </a:p>
          <a:p>
            <a:pPr>
              <a:spcBef>
                <a:spcPts val="0"/>
              </a:spcBef>
              <a:spcAft>
                <a:spcPts val="1500"/>
              </a:spcAft>
            </a:pPr>
            <a:r>
              <a:rPr lang="en-US" sz="2600" dirty="0" smtClean="0">
                <a:solidFill>
                  <a:schemeClr val="accent4">
                    <a:lumMod val="50000"/>
                  </a:schemeClr>
                </a:solidFill>
                <a:latin typeface="Trebuchet MS" pitchFamily="34" charset="0"/>
              </a:rPr>
              <a:t>Knowing and fulfilling degree, major and general education requirements</a:t>
            </a:r>
          </a:p>
          <a:p>
            <a:pPr>
              <a:spcBef>
                <a:spcPts val="0"/>
              </a:spcBef>
              <a:spcAft>
                <a:spcPts val="1500"/>
              </a:spcAft>
            </a:pPr>
            <a:r>
              <a:rPr lang="en-US" sz="2600" dirty="0" smtClean="0">
                <a:solidFill>
                  <a:schemeClr val="accent4">
                    <a:lumMod val="50000"/>
                  </a:schemeClr>
                </a:solidFill>
                <a:latin typeface="Trebuchet MS" pitchFamily="34" charset="0"/>
              </a:rPr>
              <a:t>Choose a major and career path</a:t>
            </a:r>
          </a:p>
          <a:p>
            <a:pPr>
              <a:spcBef>
                <a:spcPts val="0"/>
              </a:spcBef>
              <a:spcAft>
                <a:spcPts val="1500"/>
              </a:spcAft>
            </a:pPr>
            <a:r>
              <a:rPr lang="en-US" sz="2600" dirty="0" smtClean="0">
                <a:solidFill>
                  <a:schemeClr val="accent4">
                    <a:lumMod val="50000"/>
                  </a:schemeClr>
                </a:solidFill>
                <a:latin typeface="Trebuchet MS" pitchFamily="34" charset="0"/>
              </a:rPr>
              <a:t>Use e-campus for academic planning and resources</a:t>
            </a:r>
          </a:p>
          <a:p>
            <a:pPr>
              <a:spcBef>
                <a:spcPts val="0"/>
              </a:spcBef>
              <a:spcAft>
                <a:spcPts val="1500"/>
              </a:spcAft>
            </a:pPr>
            <a:r>
              <a:rPr lang="en-US" sz="2600" dirty="0" smtClean="0">
                <a:solidFill>
                  <a:schemeClr val="accent4">
                    <a:lumMod val="50000"/>
                  </a:schemeClr>
                </a:solidFill>
                <a:latin typeface="Trebuchet MS" pitchFamily="34" charset="0"/>
              </a:rPr>
              <a:t>Contact your advisor, who serves as your main resource for academic questions</a:t>
            </a:r>
            <a:endParaRPr lang="en-US" sz="2600" dirty="0">
              <a:solidFill>
                <a:schemeClr val="accent4">
                  <a:lumMod val="50000"/>
                </a:schemeClr>
              </a:solidFill>
              <a:latin typeface="Trebuchet MS" pitchFamily="34" charset="0"/>
            </a:endParaRPr>
          </a:p>
        </p:txBody>
      </p:sp>
      <p:grpSp>
        <p:nvGrpSpPr>
          <p:cNvPr id="4" name="Group 3"/>
          <p:cNvGrpSpPr/>
          <p:nvPr/>
        </p:nvGrpSpPr>
        <p:grpSpPr>
          <a:xfrm>
            <a:off x="7085029" y="761999"/>
            <a:ext cx="1677971" cy="2248464"/>
            <a:chOff x="7085029" y="761999"/>
            <a:chExt cx="1677971" cy="2248464"/>
          </a:xfrm>
        </p:grpSpPr>
        <p:pic>
          <p:nvPicPr>
            <p:cNvPr id="1026" name="Picture 2" descr="http://t2.gstatic.com/images?q=tbn:ANd9GcQvc4UzkW_A8YikyXZw98X7jmyQv0w568Y86e7dyElGhXvNhru5JQ"/>
            <p:cNvPicPr>
              <a:picLocks noChangeAspect="1" noChangeArrowheads="1"/>
            </p:cNvPicPr>
            <p:nvPr/>
          </p:nvPicPr>
          <p:blipFill rotWithShape="1">
            <a:blip r:embed="rId2"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l="10416" r="10938"/>
            <a:stretch/>
          </p:blipFill>
          <p:spPr bwMode="auto">
            <a:xfrm>
              <a:off x="7085029" y="761999"/>
              <a:ext cx="1677971" cy="213360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17" name="TextBox 16"/>
            <p:cNvSpPr txBox="1"/>
            <p:nvPr/>
          </p:nvSpPr>
          <p:spPr>
            <a:xfrm rot="21284641">
              <a:off x="7779964" y="2795019"/>
              <a:ext cx="556563" cy="215444"/>
            </a:xfrm>
            <a:prstGeom prst="rect">
              <a:avLst/>
            </a:prstGeom>
            <a:noFill/>
          </p:spPr>
          <p:txBody>
            <a:bodyPr wrap="none" tIns="0" bIns="0" rtlCol="0">
              <a:spAutoFit/>
            </a:bodyPr>
            <a:lstStyle/>
            <a:p>
              <a:r>
                <a:rPr lang="en-US" sz="1400" b="1" dirty="0" smtClean="0">
                  <a:latin typeface="Bradley Hand ITC" pitchFamily="66" charset="0"/>
                </a:rPr>
                <a:t>YOU</a:t>
              </a:r>
              <a:endParaRPr lang="en-US" sz="1400" b="1" dirty="0">
                <a:latin typeface="Bradley Hand ITC" pitchFamily="66" charset="0"/>
              </a:endParaRPr>
            </a:p>
          </p:txBody>
        </p:sp>
      </p:gr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2324295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childTnLst>
                                </p:cTn>
                              </p:par>
                              <p:par>
                                <p:cTn id="7" presetID="9" presetClass="emph" presetSubtype="0" nodeType="withEffect">
                                  <p:stCondLst>
                                    <p:cond delay="0"/>
                                  </p:stCondLst>
                                  <p:childTnLst>
                                    <p:set>
                                      <p:cBhvr rctx="PPT">
                                        <p:cTn id="8" dur="indefinite"/>
                                        <p:tgtEl>
                                          <p:spTgt spid="16">
                                            <p:txEl>
                                              <p:pRg st="0" end="0"/>
                                            </p:txEl>
                                          </p:spTgt>
                                        </p:tgtEl>
                                        <p:attrNameLst>
                                          <p:attrName>style.opacity</p:attrName>
                                        </p:attrNameLst>
                                      </p:cBhvr>
                                      <p:to>
                                        <p:strVal val="0.5"/>
                                      </p:to>
                                    </p:set>
                                    <p:animEffect filter="image" prLst="opacity: 0.5">
                                      <p:cBhvr rctx="IE">
                                        <p:cTn id="9" dur="indefinite"/>
                                        <p:tgtEl>
                                          <p:spTgt spid="1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6">
                                            <p:txEl>
                                              <p:pRg st="2" end="2"/>
                                            </p:txEl>
                                          </p:spTgt>
                                        </p:tgtEl>
                                        <p:attrNameLst>
                                          <p:attrName>style.visibility</p:attrName>
                                        </p:attrNameLst>
                                      </p:cBhvr>
                                      <p:to>
                                        <p:strVal val="visible"/>
                                      </p:to>
                                    </p:set>
                                  </p:childTnLst>
                                </p:cTn>
                              </p:par>
                              <p:par>
                                <p:cTn id="14" presetID="9" presetClass="emph" presetSubtype="0" nodeType="withEffect">
                                  <p:stCondLst>
                                    <p:cond delay="0"/>
                                  </p:stCondLst>
                                  <p:childTnLst>
                                    <p:set>
                                      <p:cBhvr rctx="PPT">
                                        <p:cTn id="15" dur="indefinite"/>
                                        <p:tgtEl>
                                          <p:spTgt spid="16">
                                            <p:txEl>
                                              <p:pRg st="1" end="1"/>
                                            </p:txEl>
                                          </p:spTgt>
                                        </p:tgtEl>
                                        <p:attrNameLst>
                                          <p:attrName>style.opacity</p:attrName>
                                        </p:attrNameLst>
                                      </p:cBhvr>
                                      <p:to>
                                        <p:strVal val="0.5"/>
                                      </p:to>
                                    </p:set>
                                    <p:animEffect filter="image" prLst="opacity: 0.5">
                                      <p:cBhvr rctx="IE">
                                        <p:cTn id="16" dur="indefinite"/>
                                        <p:tgtEl>
                                          <p:spTgt spid="1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xEl>
                                              <p:pRg st="3" end="3"/>
                                            </p:txEl>
                                          </p:spTgt>
                                        </p:tgtEl>
                                        <p:attrNameLst>
                                          <p:attrName>style.visibility</p:attrName>
                                        </p:attrNameLst>
                                      </p:cBhvr>
                                      <p:to>
                                        <p:strVal val="visible"/>
                                      </p:to>
                                    </p:set>
                                  </p:childTnLst>
                                </p:cTn>
                              </p:par>
                              <p:par>
                                <p:cTn id="21" presetID="9" presetClass="emph" presetSubtype="0" nodeType="withEffect">
                                  <p:stCondLst>
                                    <p:cond delay="0"/>
                                  </p:stCondLst>
                                  <p:childTnLst>
                                    <p:set>
                                      <p:cBhvr rctx="PPT">
                                        <p:cTn id="22" dur="indefinite"/>
                                        <p:tgtEl>
                                          <p:spTgt spid="16">
                                            <p:txEl>
                                              <p:pRg st="2" end="2"/>
                                            </p:txEl>
                                          </p:spTgt>
                                        </p:tgtEl>
                                        <p:attrNameLst>
                                          <p:attrName>style.opacity</p:attrName>
                                        </p:attrNameLst>
                                      </p:cBhvr>
                                      <p:to>
                                        <p:strVal val="0.5"/>
                                      </p:to>
                                    </p:set>
                                    <p:animEffect filter="image" prLst="opacity: 0.5">
                                      <p:cBhvr rctx="IE">
                                        <p:cTn id="23" dur="indefinite"/>
                                        <p:tgtEl>
                                          <p:spTgt spid="1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6">
                                            <p:txEl>
                                              <p:pRg st="4" end="4"/>
                                            </p:txEl>
                                          </p:spTgt>
                                        </p:tgtEl>
                                        <p:attrNameLst>
                                          <p:attrName>style.visibility</p:attrName>
                                        </p:attrNameLst>
                                      </p:cBhvr>
                                      <p:to>
                                        <p:strVal val="visible"/>
                                      </p:to>
                                    </p:set>
                                  </p:childTnLst>
                                </p:cTn>
                              </p:par>
                              <p:par>
                                <p:cTn id="28" presetID="9" presetClass="emph" presetSubtype="0" nodeType="withEffect">
                                  <p:stCondLst>
                                    <p:cond delay="0"/>
                                  </p:stCondLst>
                                  <p:childTnLst>
                                    <p:set>
                                      <p:cBhvr rctx="PPT">
                                        <p:cTn id="29" dur="indefinite"/>
                                        <p:tgtEl>
                                          <p:spTgt spid="16">
                                            <p:txEl>
                                              <p:pRg st="3" end="3"/>
                                            </p:txEl>
                                          </p:spTgt>
                                        </p:tgtEl>
                                        <p:attrNameLst>
                                          <p:attrName>style.opacity</p:attrName>
                                        </p:attrNameLst>
                                      </p:cBhvr>
                                      <p:to>
                                        <p:strVal val="0.5"/>
                                      </p:to>
                                    </p:set>
                                    <p:animEffect filter="image" prLst="opacity: 0.5">
                                      <p:cBhvr rctx="IE">
                                        <p:cTn id="30" dur="indefinite"/>
                                        <p:tgtEl>
                                          <p:spTgt spid="16">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xEl>
                                              <p:pRg st="5" end="5"/>
                                            </p:txEl>
                                          </p:spTgt>
                                        </p:tgtEl>
                                        <p:attrNameLst>
                                          <p:attrName>style.visibility</p:attrName>
                                        </p:attrNameLst>
                                      </p:cBhvr>
                                      <p:to>
                                        <p:strVal val="visible"/>
                                      </p:to>
                                    </p:set>
                                  </p:childTnLst>
                                </p:cTn>
                              </p:par>
                              <p:par>
                                <p:cTn id="35" presetID="9" presetClass="emph" presetSubtype="0" nodeType="withEffect">
                                  <p:stCondLst>
                                    <p:cond delay="0"/>
                                  </p:stCondLst>
                                  <p:childTnLst>
                                    <p:set>
                                      <p:cBhvr rctx="PPT">
                                        <p:cTn id="36" dur="indefinite"/>
                                        <p:tgtEl>
                                          <p:spTgt spid="16">
                                            <p:txEl>
                                              <p:pRg st="4" end="4"/>
                                            </p:txEl>
                                          </p:spTgt>
                                        </p:tgtEl>
                                        <p:attrNameLst>
                                          <p:attrName>style.opacity</p:attrName>
                                        </p:attrNameLst>
                                      </p:cBhvr>
                                      <p:to>
                                        <p:strVal val="0.5"/>
                                      </p:to>
                                    </p:set>
                                    <p:animEffect filter="image" prLst="opacity: 0.5">
                                      <p:cBhvr rctx="IE">
                                        <p:cTn id="37" dur="indefinite"/>
                                        <p:tgtEl>
                                          <p:spTgt spid="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Rounded Rectangle 10"/>
          <p:cNvSpPr/>
          <p:nvPr/>
        </p:nvSpPr>
        <p:spPr>
          <a:xfrm>
            <a:off x="7591719" y="152400"/>
            <a:ext cx="1517904" cy="609600"/>
          </a:xfrm>
          <a:prstGeom prst="roundRect">
            <a:avLst/>
          </a:prstGeom>
          <a:solidFill>
            <a:schemeClr val="bg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Contact Me</a:t>
            </a:r>
            <a:endParaRPr lang="en-US" sz="1450" b="1" dirty="0">
              <a:solidFill>
                <a:schemeClr val="accent4">
                  <a:lumMod val="50000"/>
                </a:schemeClr>
              </a:solidFill>
              <a:latin typeface="Trebuchet MS" pitchFamily="34" charset="0"/>
            </a:endParaRPr>
          </a:p>
        </p:txBody>
      </p:sp>
      <p:sp>
        <p:nvSpPr>
          <p:cNvPr id="10" name="Rounded Rectangle 9"/>
          <p:cNvSpPr/>
          <p:nvPr/>
        </p:nvSpPr>
        <p:spPr>
          <a:xfrm>
            <a:off x="43935" y="152400"/>
            <a:ext cx="1756584" cy="609600"/>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Our Roles</a:t>
            </a:r>
            <a:endParaRPr lang="en-US" sz="1450" b="1" dirty="0">
              <a:solidFill>
                <a:schemeClr val="accent4">
                  <a:lumMod val="50000"/>
                </a:schemeClr>
              </a:solidFill>
              <a:latin typeface="Trebuchet MS" pitchFamily="34" charset="0"/>
            </a:endParaRPr>
          </a:p>
        </p:txBody>
      </p:sp>
      <p:sp>
        <p:nvSpPr>
          <p:cNvPr id="12" name="Rounded Rectangle 11"/>
          <p:cNvSpPr/>
          <p:nvPr/>
        </p:nvSpPr>
        <p:spPr>
          <a:xfrm>
            <a:off x="1876719" y="152400"/>
            <a:ext cx="2209800"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Academics and Success</a:t>
            </a:r>
            <a:endParaRPr lang="en-US" sz="1450" b="1" dirty="0">
              <a:solidFill>
                <a:schemeClr val="accent4">
                  <a:lumMod val="50000"/>
                </a:schemeClr>
              </a:solidFill>
              <a:latin typeface="Trebuchet MS" pitchFamily="34" charset="0"/>
            </a:endParaRPr>
          </a:p>
        </p:txBody>
      </p:sp>
      <p:sp>
        <p:nvSpPr>
          <p:cNvPr id="14" name="Rounded Rectangle 13"/>
          <p:cNvSpPr/>
          <p:nvPr/>
        </p:nvSpPr>
        <p:spPr>
          <a:xfrm>
            <a:off x="4158735" y="152400"/>
            <a:ext cx="175658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Advising Materials</a:t>
            </a:r>
            <a:endParaRPr lang="en-US" sz="1450" b="1" dirty="0">
              <a:solidFill>
                <a:schemeClr val="accent4">
                  <a:lumMod val="50000"/>
                </a:schemeClr>
              </a:solidFill>
              <a:latin typeface="Trebuchet MS" pitchFamily="34" charset="0"/>
            </a:endParaRPr>
          </a:p>
        </p:txBody>
      </p:sp>
      <p:sp>
        <p:nvSpPr>
          <p:cNvPr id="15" name="Rounded Rectangle 14"/>
          <p:cNvSpPr/>
          <p:nvPr/>
        </p:nvSpPr>
        <p:spPr>
          <a:xfrm>
            <a:off x="5995503" y="152400"/>
            <a:ext cx="1520016"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To-Do List</a:t>
            </a:r>
            <a:endParaRPr lang="en-US" sz="1450" b="1" dirty="0">
              <a:solidFill>
                <a:schemeClr val="accent4">
                  <a:lumMod val="50000"/>
                </a:schemeClr>
              </a:solidFill>
              <a:latin typeface="Trebuchet MS" pitchFamily="34" charset="0"/>
            </a:endParaRPr>
          </a:p>
        </p:txBody>
      </p:sp>
      <p:sp>
        <p:nvSpPr>
          <p:cNvPr id="9" name="Rectangle 8"/>
          <p:cNvSpPr/>
          <p:nvPr/>
        </p:nvSpPr>
        <p:spPr>
          <a:xfrm>
            <a:off x="-2380" y="444366"/>
            <a:ext cx="9153524" cy="6413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457200"/>
            <a:ext cx="8534400" cy="609600"/>
          </a:xfrm>
        </p:spPr>
        <p:txBody>
          <a:bodyPr>
            <a:normAutofit/>
          </a:bodyPr>
          <a:lstStyle/>
          <a:p>
            <a:pPr algn="l"/>
            <a:r>
              <a:rPr lang="en-US" sz="2800" b="1" i="1" dirty="0" smtClean="0">
                <a:solidFill>
                  <a:schemeClr val="accent4">
                    <a:lumMod val="50000"/>
                  </a:schemeClr>
                </a:solidFill>
                <a:effectLst>
                  <a:outerShdw blurRad="38100" dist="38100" dir="2700000" algn="tl">
                    <a:srgbClr val="000000">
                      <a:alpha val="43137"/>
                    </a:srgbClr>
                  </a:outerShdw>
                </a:effectLst>
                <a:latin typeface="Trebuchet MS" pitchFamily="34" charset="0"/>
              </a:rPr>
              <a:t>Office Hours (a.k.a</a:t>
            </a:r>
            <a:r>
              <a:rPr lang="en-US" sz="2800" b="1" i="1" dirty="0" smtClean="0">
                <a:effectLst>
                  <a:outerShdw blurRad="38100" dist="38100" dir="2700000" algn="tl">
                    <a:srgbClr val="000000">
                      <a:alpha val="43137"/>
                    </a:srgbClr>
                  </a:outerShdw>
                </a:effectLst>
              </a:rPr>
              <a:t>. Walk-In Hours)</a:t>
            </a:r>
            <a:endParaRPr lang="en-US" sz="2800" b="1" i="1" dirty="0">
              <a:solidFill>
                <a:schemeClr val="accent4">
                  <a:lumMod val="50000"/>
                </a:schemeClr>
              </a:solidFill>
              <a:effectLst>
                <a:outerShdw blurRad="38100" dist="38100" dir="2700000" algn="tl">
                  <a:srgbClr val="000000">
                    <a:alpha val="43137"/>
                  </a:srgbClr>
                </a:outerShdw>
              </a:effectLst>
              <a:latin typeface="Trebuchet MS" pitchFamily="34" charset="0"/>
            </a:endParaRPr>
          </a:p>
        </p:txBody>
      </p:sp>
      <p:sp>
        <p:nvSpPr>
          <p:cNvPr id="16" name="Content Placeholder 2"/>
          <p:cNvSpPr txBox="1">
            <a:spLocks/>
          </p:cNvSpPr>
          <p:nvPr/>
        </p:nvSpPr>
        <p:spPr>
          <a:xfrm>
            <a:off x="457200" y="1295400"/>
            <a:ext cx="8458200" cy="48307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1500"/>
              </a:spcAft>
            </a:pPr>
            <a:endParaRPr lang="en-US" sz="2600" dirty="0">
              <a:solidFill>
                <a:schemeClr val="accent4">
                  <a:lumMod val="50000"/>
                </a:schemeClr>
              </a:solidFill>
              <a:latin typeface="Trebuchet MS" pitchFamily="34" charset="0"/>
            </a:endParaRPr>
          </a:p>
        </p:txBody>
      </p:sp>
      <p:sp>
        <p:nvSpPr>
          <p:cNvPr id="13" name="Content Placeholder 2"/>
          <p:cNvSpPr>
            <a:spLocks noGrp="1"/>
          </p:cNvSpPr>
          <p:nvPr>
            <p:ph idx="1"/>
          </p:nvPr>
        </p:nvSpPr>
        <p:spPr>
          <a:xfrm>
            <a:off x="457200" y="1295400"/>
            <a:ext cx="8229600" cy="4830763"/>
          </a:xfrm>
        </p:spPr>
        <p:txBody>
          <a:bodyPr>
            <a:normAutofit fontScale="92500" lnSpcReduction="10000"/>
          </a:bodyPr>
          <a:lstStyle/>
          <a:p>
            <a:pPr marL="0" indent="0">
              <a:spcBef>
                <a:spcPts val="0"/>
              </a:spcBef>
              <a:spcAft>
                <a:spcPts val="1500"/>
              </a:spcAft>
              <a:buNone/>
            </a:pPr>
            <a:r>
              <a:rPr lang="en-US" sz="2600" dirty="0" smtClean="0">
                <a:solidFill>
                  <a:schemeClr val="accent4">
                    <a:lumMod val="50000"/>
                  </a:schemeClr>
                </a:solidFill>
                <a:latin typeface="Trebuchet MS" pitchFamily="34" charset="0"/>
              </a:rPr>
              <a:t>Friday (8/26): … None, I may be available between 11 and 1 and 3-5.</a:t>
            </a:r>
          </a:p>
          <a:p>
            <a:pPr marL="0" indent="0">
              <a:spcBef>
                <a:spcPts val="0"/>
              </a:spcBef>
              <a:spcAft>
                <a:spcPts val="1500"/>
              </a:spcAft>
              <a:buNone/>
            </a:pPr>
            <a:r>
              <a:rPr lang="en-US" sz="2600" dirty="0" smtClean="0">
                <a:solidFill>
                  <a:schemeClr val="accent4">
                    <a:lumMod val="50000"/>
                  </a:schemeClr>
                </a:solidFill>
                <a:latin typeface="Trebuchet MS" pitchFamily="34" charset="0"/>
              </a:rPr>
              <a:t>Monday (8/29): … 6-8pm. May be available 10am – 3:30pm.</a:t>
            </a:r>
          </a:p>
          <a:p>
            <a:pPr marL="0" indent="0">
              <a:spcBef>
                <a:spcPts val="0"/>
              </a:spcBef>
              <a:spcAft>
                <a:spcPts val="1500"/>
              </a:spcAft>
              <a:buNone/>
            </a:pPr>
            <a:r>
              <a:rPr lang="en-US" sz="2600" dirty="0" smtClean="0"/>
              <a:t>Tuesday (8/30): … after 3:30.</a:t>
            </a:r>
          </a:p>
          <a:p>
            <a:pPr marL="0" indent="0">
              <a:spcBef>
                <a:spcPts val="0"/>
              </a:spcBef>
              <a:spcAft>
                <a:spcPts val="1500"/>
              </a:spcAft>
              <a:buNone/>
            </a:pPr>
            <a:r>
              <a:rPr lang="en-US" sz="2600" dirty="0" smtClean="0">
                <a:solidFill>
                  <a:schemeClr val="accent4">
                    <a:lumMod val="50000"/>
                  </a:schemeClr>
                </a:solidFill>
                <a:latin typeface="Trebuchet MS" pitchFamily="34" charset="0"/>
              </a:rPr>
              <a:t>Wednesday (8/31): … after </a:t>
            </a:r>
            <a:r>
              <a:rPr lang="en-US" sz="2600" dirty="0" smtClean="0">
                <a:solidFill>
                  <a:schemeClr val="accent4">
                    <a:lumMod val="50000"/>
                  </a:schemeClr>
                </a:solidFill>
                <a:latin typeface="Trebuchet MS" pitchFamily="34" charset="0"/>
              </a:rPr>
              <a:t>1pm, 5-6pm</a:t>
            </a:r>
          </a:p>
          <a:p>
            <a:pPr marL="0" indent="0">
              <a:spcBef>
                <a:spcPts val="0"/>
              </a:spcBef>
              <a:spcAft>
                <a:spcPts val="1500"/>
              </a:spcAft>
              <a:buNone/>
            </a:pPr>
            <a:r>
              <a:rPr lang="en-US" sz="2600" dirty="0" smtClean="0"/>
              <a:t>Thursday (9/1): … after 3:</a:t>
            </a:r>
            <a:r>
              <a:rPr lang="en-US" sz="2600" dirty="0" smtClean="0"/>
              <a:t>30.</a:t>
            </a:r>
          </a:p>
          <a:p>
            <a:pPr marL="0" indent="0">
              <a:spcBef>
                <a:spcPts val="0"/>
              </a:spcBef>
              <a:spcAft>
                <a:spcPts val="1500"/>
              </a:spcAft>
              <a:buNone/>
            </a:pPr>
            <a:r>
              <a:rPr lang="en-US" sz="2600" dirty="0" smtClean="0">
                <a:solidFill>
                  <a:schemeClr val="accent4">
                    <a:lumMod val="50000"/>
                  </a:schemeClr>
                </a:solidFill>
                <a:latin typeface="Trebuchet MS" pitchFamily="34" charset="0"/>
              </a:rPr>
              <a:t>Friday (9/2): … before 1pm</a:t>
            </a:r>
          </a:p>
          <a:p>
            <a:pPr marL="0" indent="0">
              <a:spcBef>
                <a:spcPts val="0"/>
              </a:spcBef>
              <a:spcAft>
                <a:spcPts val="1500"/>
              </a:spcAft>
              <a:buNone/>
            </a:pPr>
            <a:r>
              <a:rPr lang="en-US" sz="2600" dirty="0" smtClean="0"/>
              <a:t>Monday (9/5): … Normal office hours</a:t>
            </a:r>
          </a:p>
          <a:p>
            <a:pPr marL="0" indent="0">
              <a:spcBef>
                <a:spcPts val="0"/>
              </a:spcBef>
              <a:spcAft>
                <a:spcPts val="1500"/>
              </a:spcAft>
              <a:buNone/>
            </a:pPr>
            <a:r>
              <a:rPr lang="en-US" sz="2600" dirty="0" smtClean="0">
                <a:solidFill>
                  <a:schemeClr val="accent4">
                    <a:lumMod val="50000"/>
                  </a:schemeClr>
                </a:solidFill>
                <a:latin typeface="Trebuchet MS" pitchFamily="34" charset="0"/>
              </a:rPr>
              <a:t>Tuesday (9/6): … Normal office hours</a:t>
            </a:r>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114443762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Rounded Rectangle 10"/>
          <p:cNvSpPr/>
          <p:nvPr/>
        </p:nvSpPr>
        <p:spPr>
          <a:xfrm>
            <a:off x="7591719" y="152400"/>
            <a:ext cx="1517904" cy="609600"/>
          </a:xfrm>
          <a:prstGeom prst="roundRect">
            <a:avLst/>
          </a:prstGeom>
          <a:solidFill>
            <a:schemeClr val="bg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Contact Me</a:t>
            </a:r>
            <a:endParaRPr lang="en-US" sz="1450" b="1" dirty="0">
              <a:solidFill>
                <a:schemeClr val="accent4">
                  <a:lumMod val="50000"/>
                </a:schemeClr>
              </a:solidFill>
              <a:latin typeface="Trebuchet MS" pitchFamily="34" charset="0"/>
            </a:endParaRPr>
          </a:p>
        </p:txBody>
      </p:sp>
      <p:sp>
        <p:nvSpPr>
          <p:cNvPr id="10" name="Rounded Rectangle 9"/>
          <p:cNvSpPr/>
          <p:nvPr/>
        </p:nvSpPr>
        <p:spPr>
          <a:xfrm>
            <a:off x="43935" y="152400"/>
            <a:ext cx="1756584" cy="609600"/>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Our Roles</a:t>
            </a:r>
            <a:endParaRPr lang="en-US" sz="1450" b="1" dirty="0">
              <a:solidFill>
                <a:schemeClr val="accent4">
                  <a:lumMod val="50000"/>
                </a:schemeClr>
              </a:solidFill>
              <a:latin typeface="Trebuchet MS" pitchFamily="34" charset="0"/>
            </a:endParaRPr>
          </a:p>
        </p:txBody>
      </p:sp>
      <p:sp>
        <p:nvSpPr>
          <p:cNvPr id="12" name="Rounded Rectangle 11"/>
          <p:cNvSpPr/>
          <p:nvPr/>
        </p:nvSpPr>
        <p:spPr>
          <a:xfrm>
            <a:off x="1876719" y="152400"/>
            <a:ext cx="2209800"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Academics and Success</a:t>
            </a:r>
            <a:endParaRPr lang="en-US" sz="1450" b="1" dirty="0">
              <a:solidFill>
                <a:schemeClr val="accent4">
                  <a:lumMod val="50000"/>
                </a:schemeClr>
              </a:solidFill>
              <a:latin typeface="Trebuchet MS" pitchFamily="34" charset="0"/>
            </a:endParaRPr>
          </a:p>
        </p:txBody>
      </p:sp>
      <p:sp>
        <p:nvSpPr>
          <p:cNvPr id="14" name="Rounded Rectangle 13"/>
          <p:cNvSpPr/>
          <p:nvPr/>
        </p:nvSpPr>
        <p:spPr>
          <a:xfrm>
            <a:off x="4158735" y="152400"/>
            <a:ext cx="175658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Advising Materials</a:t>
            </a:r>
            <a:endParaRPr lang="en-US" sz="1450" b="1" dirty="0">
              <a:solidFill>
                <a:schemeClr val="accent4">
                  <a:lumMod val="50000"/>
                </a:schemeClr>
              </a:solidFill>
              <a:latin typeface="Trebuchet MS" pitchFamily="34" charset="0"/>
            </a:endParaRPr>
          </a:p>
        </p:txBody>
      </p:sp>
      <p:sp>
        <p:nvSpPr>
          <p:cNvPr id="15" name="Rounded Rectangle 14"/>
          <p:cNvSpPr/>
          <p:nvPr/>
        </p:nvSpPr>
        <p:spPr>
          <a:xfrm>
            <a:off x="5995503" y="152400"/>
            <a:ext cx="1520016"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To-Do List</a:t>
            </a:r>
            <a:endParaRPr lang="en-US" sz="1450" b="1" dirty="0">
              <a:solidFill>
                <a:schemeClr val="accent4">
                  <a:lumMod val="50000"/>
                </a:schemeClr>
              </a:solidFill>
              <a:latin typeface="Trebuchet MS" pitchFamily="34" charset="0"/>
            </a:endParaRPr>
          </a:p>
        </p:txBody>
      </p:sp>
      <p:sp>
        <p:nvSpPr>
          <p:cNvPr id="9" name="Rectangle 8"/>
          <p:cNvSpPr/>
          <p:nvPr/>
        </p:nvSpPr>
        <p:spPr>
          <a:xfrm>
            <a:off x="-2380" y="444366"/>
            <a:ext cx="9153524" cy="6413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457200"/>
            <a:ext cx="8534400" cy="609600"/>
          </a:xfrm>
        </p:spPr>
        <p:txBody>
          <a:bodyPr>
            <a:normAutofit/>
          </a:bodyPr>
          <a:lstStyle/>
          <a:p>
            <a:pPr algn="l"/>
            <a:r>
              <a:rPr lang="en-US" sz="2800" b="1" i="1" dirty="0" smtClean="0">
                <a:solidFill>
                  <a:schemeClr val="accent4">
                    <a:lumMod val="50000"/>
                  </a:schemeClr>
                </a:solidFill>
                <a:effectLst>
                  <a:outerShdw blurRad="38100" dist="38100" dir="2700000" algn="tl">
                    <a:srgbClr val="000000">
                      <a:alpha val="43137"/>
                    </a:srgbClr>
                  </a:outerShdw>
                </a:effectLst>
                <a:latin typeface="Trebuchet MS" pitchFamily="34" charset="0"/>
              </a:rPr>
              <a:t>Email Correspondence</a:t>
            </a:r>
            <a:endParaRPr lang="en-US" sz="2800" b="1" i="1" dirty="0">
              <a:solidFill>
                <a:schemeClr val="accent4">
                  <a:lumMod val="50000"/>
                </a:schemeClr>
              </a:solidFill>
              <a:effectLst>
                <a:outerShdw blurRad="38100" dist="38100" dir="2700000" algn="tl">
                  <a:srgbClr val="000000">
                    <a:alpha val="43137"/>
                  </a:srgbClr>
                </a:outerShdw>
              </a:effectLst>
              <a:latin typeface="Trebuchet MS" pitchFamily="34" charset="0"/>
            </a:endParaRPr>
          </a:p>
        </p:txBody>
      </p:sp>
      <p:sp>
        <p:nvSpPr>
          <p:cNvPr id="16" name="Content Placeholder 2"/>
          <p:cNvSpPr txBox="1">
            <a:spLocks/>
          </p:cNvSpPr>
          <p:nvPr/>
        </p:nvSpPr>
        <p:spPr>
          <a:xfrm>
            <a:off x="457200" y="1295400"/>
            <a:ext cx="8458200" cy="48307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1500"/>
              </a:spcAft>
            </a:pPr>
            <a:endParaRPr lang="en-US" sz="2600" dirty="0">
              <a:solidFill>
                <a:schemeClr val="accent4">
                  <a:lumMod val="50000"/>
                </a:schemeClr>
              </a:solidFill>
              <a:latin typeface="Trebuchet MS" pitchFamily="34" charset="0"/>
            </a:endParaRPr>
          </a:p>
        </p:txBody>
      </p:sp>
      <p:sp>
        <p:nvSpPr>
          <p:cNvPr id="18" name="Rectangle 17"/>
          <p:cNvSpPr/>
          <p:nvPr/>
        </p:nvSpPr>
        <p:spPr>
          <a:xfrm>
            <a:off x="0" y="1045028"/>
            <a:ext cx="9151144" cy="58129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9" name="Picture 9"/>
          <p:cNvPicPr>
            <a:picLocks noChangeAspect="1" noChangeArrowheads="1"/>
          </p:cNvPicPr>
          <p:nvPr/>
        </p:nvPicPr>
        <p:blipFill rotWithShape="1">
          <a:blip r:embed="rId3"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l="57474" t="11255" r="22837" b="41686"/>
          <a:stretch/>
        </p:blipFill>
        <p:spPr bwMode="auto">
          <a:xfrm>
            <a:off x="0" y="1053993"/>
            <a:ext cx="5698384" cy="5447805"/>
          </a:xfrm>
          <a:prstGeom prst="rect">
            <a:avLst/>
          </a:prstGeom>
          <a:noFill/>
          <a:ln w="28575">
            <a:solidFill>
              <a:schemeClr val="tx1"/>
            </a:solidFill>
            <a:miter lim="800000"/>
            <a:headEnd/>
            <a:tailEnd/>
          </a:ln>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pic>
      <p:pic>
        <p:nvPicPr>
          <p:cNvPr id="6147" name="Picture 3" descr="C:\Users\patterhj\Desktop\email2.JPG"/>
          <p:cNvPicPr>
            <a:picLocks noChangeAspect="1" noChangeArrowheads="1"/>
          </p:cNvPicPr>
          <p:nvPr/>
        </p:nvPicPr>
        <p:blipFill rotWithShape="1">
          <a:blip r:embed="rId4"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l="1536" t="11922" r="1054" b="882"/>
          <a:stretch/>
        </p:blipFill>
        <p:spPr bwMode="auto">
          <a:xfrm>
            <a:off x="921172" y="1071922"/>
            <a:ext cx="5834339" cy="5633678"/>
          </a:xfrm>
          <a:prstGeom prst="rect">
            <a:avLst/>
          </a:prstGeom>
          <a:noFill/>
          <a:ln>
            <a:solidFill>
              <a:schemeClr val="tx1"/>
            </a:solid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pic>
      <p:pic>
        <p:nvPicPr>
          <p:cNvPr id="6146" name="Picture 2" descr="C:\Users\patterhj\Desktop\email3.JPG"/>
          <p:cNvPicPr>
            <a:picLocks noChangeAspect="1" noChangeArrowheads="1"/>
          </p:cNvPicPr>
          <p:nvPr/>
        </p:nvPicPr>
        <p:blipFill rotWithShape="1">
          <a:blip r:embed="rId5"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l="1533" t="11919" r="1915" b="1611"/>
          <a:stretch/>
        </p:blipFill>
        <p:spPr bwMode="auto">
          <a:xfrm>
            <a:off x="3079374" y="1053992"/>
            <a:ext cx="6030249" cy="5804007"/>
          </a:xfrm>
          <a:prstGeom prst="rect">
            <a:avLst/>
          </a:prstGeom>
          <a:noFill/>
          <a:ln>
            <a:solidFill>
              <a:schemeClr val="tx1"/>
            </a:solid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rgbClr val="FFFFFF"/>
                </a:solidFill>
              </a14:hiddenFill>
            </a:ext>
          </a:extLst>
        </p:spPr>
      </p:pic>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318208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15369"/>
                                        </p:tgtEl>
                                        <p:attrNameLst>
                                          <p:attrName>style.opacity</p:attrName>
                                        </p:attrNameLst>
                                      </p:cBhvr>
                                      <p:to>
                                        <p:strVal val="0.5"/>
                                      </p:to>
                                    </p:set>
                                    <p:animEffect filter="image" prLst="opacity: 0.5">
                                      <p:cBhvr rctx="IE">
                                        <p:cTn id="7" dur="indefinite"/>
                                        <p:tgtEl>
                                          <p:spTgt spid="15369"/>
                                        </p:tgtEl>
                                      </p:cBhvr>
                                    </p:animEffect>
                                  </p:childTnLst>
                                </p:cTn>
                              </p:par>
                              <p:par>
                                <p:cTn id="8" presetID="1" presetClass="entr" presetSubtype="0" fill="hold" nodeType="withEffect">
                                  <p:stCondLst>
                                    <p:cond delay="0"/>
                                  </p:stCondLst>
                                  <p:childTnLst>
                                    <p:set>
                                      <p:cBhvr>
                                        <p:cTn id="9" dur="1" fill="hold">
                                          <p:stCondLst>
                                            <p:cond delay="0"/>
                                          </p:stCondLst>
                                        </p:cTn>
                                        <p:tgtEl>
                                          <p:spTgt spid="614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146"/>
                                        </p:tgtEl>
                                        <p:attrNameLst>
                                          <p:attrName>style.visibility</p:attrName>
                                        </p:attrNameLst>
                                      </p:cBhvr>
                                      <p:to>
                                        <p:strVal val="visible"/>
                                      </p:to>
                                    </p:set>
                                  </p:childTnLst>
                                </p:cTn>
                              </p:par>
                              <p:par>
                                <p:cTn id="14" presetID="9" presetClass="emph" presetSubtype="0" nodeType="withEffect">
                                  <p:stCondLst>
                                    <p:cond delay="0"/>
                                  </p:stCondLst>
                                  <p:childTnLst>
                                    <p:set>
                                      <p:cBhvr rctx="PPT">
                                        <p:cTn id="15" dur="indefinite"/>
                                        <p:tgtEl>
                                          <p:spTgt spid="6147"/>
                                        </p:tgtEl>
                                        <p:attrNameLst>
                                          <p:attrName>style.opacity</p:attrName>
                                        </p:attrNameLst>
                                      </p:cBhvr>
                                      <p:to>
                                        <p:strVal val="0.5"/>
                                      </p:to>
                                    </p:set>
                                    <p:animEffect filter="image" prLst="opacity: 0.5">
                                      <p:cBhvr rctx="IE">
                                        <p:cTn id="16" dur="indefinite"/>
                                        <p:tgtEl>
                                          <p:spTgt spid="6147"/>
                                        </p:tgtEl>
                                      </p:cBhvr>
                                    </p:animEffect>
                                  </p:childTnLst>
                                </p:cTn>
                              </p:par>
                              <p:par>
                                <p:cTn id="17" presetID="1" presetClass="exit" presetSubtype="0" fill="hold" nodeType="withEffect">
                                  <p:stCondLst>
                                    <p:cond delay="0"/>
                                  </p:stCondLst>
                                  <p:childTnLst>
                                    <p:set>
                                      <p:cBhvr>
                                        <p:cTn id="18" dur="1" fill="hold">
                                          <p:stCondLst>
                                            <p:cond delay="0"/>
                                          </p:stCondLst>
                                        </p:cTn>
                                        <p:tgtEl>
                                          <p:spTgt spid="1536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l="14439" t="20893" r="56417" b="51940"/>
          <a:stretch/>
        </p:blipFill>
        <p:spPr bwMode="auto">
          <a:xfrm>
            <a:off x="-6491" y="1842247"/>
            <a:ext cx="9157635" cy="3414582"/>
          </a:xfrm>
          <a:prstGeom prst="rect">
            <a:avLst/>
          </a:prstGeom>
          <a:noFill/>
          <a:ln>
            <a:noFill/>
          </a:ln>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rotWithShape="1">
          <a:blip r:embed="rId3"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t="1849" r="87645" b="94696"/>
          <a:stretch/>
        </p:blipFill>
        <p:spPr bwMode="auto">
          <a:xfrm>
            <a:off x="-10973" y="609600"/>
            <a:ext cx="9137353" cy="1022106"/>
          </a:xfrm>
          <a:prstGeom prst="rect">
            <a:avLst/>
          </a:prstGeom>
          <a:ln>
            <a:noFill/>
          </a:ln>
          <a:effectLst>
            <a:outerShdw blurRad="292100" dist="139700" dir="2700000" algn="tl" rotWithShape="0">
              <a:srgbClr val="333333">
                <a:alpha val="65000"/>
              </a:srgbClr>
            </a:outerShdw>
          </a:effectLst>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Lst>
        </p:spPr>
      </p:pic>
      <p:sp>
        <p:nvSpPr>
          <p:cNvPr id="6" name="Rectangle 5">
            <a:hlinkClick r:id="rId4"/>
          </p:cNvPr>
          <p:cNvSpPr/>
          <p:nvPr/>
        </p:nvSpPr>
        <p:spPr>
          <a:xfrm>
            <a:off x="1752600" y="3200400"/>
            <a:ext cx="1828800" cy="990600"/>
          </a:xfrm>
          <a:prstGeom prst="rect">
            <a:avLst/>
          </a:prstGeom>
          <a:solidFill>
            <a:srgbClr val="FFFF00">
              <a:alpha val="3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hlinkClick r:id="rId5"/>
          </p:cNvPr>
          <p:cNvSpPr/>
          <p:nvPr/>
        </p:nvSpPr>
        <p:spPr>
          <a:xfrm>
            <a:off x="1752600" y="4267200"/>
            <a:ext cx="1828800" cy="990600"/>
          </a:xfrm>
          <a:prstGeom prst="rect">
            <a:avLst/>
          </a:prstGeom>
          <a:solidFill>
            <a:srgbClr val="FFFF00">
              <a:alpha val="3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159467792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Rounded Rectangle 10"/>
          <p:cNvSpPr/>
          <p:nvPr/>
        </p:nvSpPr>
        <p:spPr>
          <a:xfrm>
            <a:off x="7591719" y="152400"/>
            <a:ext cx="1517904" cy="609600"/>
          </a:xfrm>
          <a:prstGeom prst="roundRect">
            <a:avLst/>
          </a:prstGeom>
          <a:solidFill>
            <a:schemeClr val="bg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Contact Me</a:t>
            </a:r>
            <a:endParaRPr lang="en-US" sz="1450" b="1" dirty="0">
              <a:solidFill>
                <a:schemeClr val="accent4">
                  <a:lumMod val="50000"/>
                </a:schemeClr>
              </a:solidFill>
              <a:latin typeface="Trebuchet MS" pitchFamily="34" charset="0"/>
            </a:endParaRPr>
          </a:p>
        </p:txBody>
      </p:sp>
      <p:sp>
        <p:nvSpPr>
          <p:cNvPr id="10" name="Rounded Rectangle 9"/>
          <p:cNvSpPr/>
          <p:nvPr/>
        </p:nvSpPr>
        <p:spPr>
          <a:xfrm>
            <a:off x="43935" y="152400"/>
            <a:ext cx="1756584" cy="609600"/>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Our Roles</a:t>
            </a:r>
            <a:endParaRPr lang="en-US" sz="1450" b="1" dirty="0">
              <a:solidFill>
                <a:schemeClr val="accent4">
                  <a:lumMod val="50000"/>
                </a:schemeClr>
              </a:solidFill>
              <a:latin typeface="Trebuchet MS" pitchFamily="34" charset="0"/>
            </a:endParaRPr>
          </a:p>
        </p:txBody>
      </p:sp>
      <p:sp>
        <p:nvSpPr>
          <p:cNvPr id="12" name="Rounded Rectangle 11"/>
          <p:cNvSpPr/>
          <p:nvPr/>
        </p:nvSpPr>
        <p:spPr>
          <a:xfrm>
            <a:off x="1876719" y="152400"/>
            <a:ext cx="2209800"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Academics and Success</a:t>
            </a:r>
            <a:endParaRPr lang="en-US" sz="1450" b="1" dirty="0">
              <a:solidFill>
                <a:schemeClr val="accent4">
                  <a:lumMod val="50000"/>
                </a:schemeClr>
              </a:solidFill>
              <a:latin typeface="Trebuchet MS" pitchFamily="34" charset="0"/>
            </a:endParaRPr>
          </a:p>
        </p:txBody>
      </p:sp>
      <p:sp>
        <p:nvSpPr>
          <p:cNvPr id="14" name="Rounded Rectangle 13"/>
          <p:cNvSpPr/>
          <p:nvPr/>
        </p:nvSpPr>
        <p:spPr>
          <a:xfrm>
            <a:off x="4158735" y="152400"/>
            <a:ext cx="175658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Advising Materials</a:t>
            </a:r>
            <a:endParaRPr lang="en-US" sz="1450" b="1" dirty="0">
              <a:solidFill>
                <a:schemeClr val="accent4">
                  <a:lumMod val="50000"/>
                </a:schemeClr>
              </a:solidFill>
              <a:latin typeface="Trebuchet MS" pitchFamily="34" charset="0"/>
            </a:endParaRPr>
          </a:p>
        </p:txBody>
      </p:sp>
      <p:sp>
        <p:nvSpPr>
          <p:cNvPr id="15" name="Rounded Rectangle 14"/>
          <p:cNvSpPr/>
          <p:nvPr/>
        </p:nvSpPr>
        <p:spPr>
          <a:xfrm>
            <a:off x="5995503" y="152400"/>
            <a:ext cx="1520016"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To-Do List</a:t>
            </a:r>
            <a:endParaRPr lang="en-US" sz="1450" b="1" dirty="0">
              <a:solidFill>
                <a:schemeClr val="accent4">
                  <a:lumMod val="50000"/>
                </a:schemeClr>
              </a:solidFill>
              <a:latin typeface="Trebuchet MS" pitchFamily="34" charset="0"/>
            </a:endParaRPr>
          </a:p>
        </p:txBody>
      </p:sp>
      <p:sp>
        <p:nvSpPr>
          <p:cNvPr id="9" name="Rectangle 8"/>
          <p:cNvSpPr/>
          <p:nvPr/>
        </p:nvSpPr>
        <p:spPr>
          <a:xfrm>
            <a:off x="0" y="444366"/>
            <a:ext cx="9153524" cy="6413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4000" b="1" i="1" dirty="0" smtClean="0">
              <a:solidFill>
                <a:schemeClr val="accent4">
                  <a:lumMod val="50000"/>
                </a:schemeClr>
              </a:solidFill>
              <a:effectLst>
                <a:outerShdw blurRad="38100" dist="38100" dir="2700000" algn="tl">
                  <a:srgbClr val="000000">
                    <a:alpha val="43137"/>
                  </a:srgbClr>
                </a:outerShdw>
              </a:effectLst>
              <a:latin typeface="Trebuchet MS" pitchFamily="34" charset="0"/>
              <a:ea typeface="+mj-ea"/>
              <a:cs typeface="+mj-cs"/>
            </a:endParaRPr>
          </a:p>
          <a:p>
            <a:pPr algn="ctr"/>
            <a:endParaRPr lang="en-US" sz="4000" b="1" i="1" dirty="0" smtClean="0">
              <a:solidFill>
                <a:schemeClr val="accent4">
                  <a:lumMod val="50000"/>
                </a:schemeClr>
              </a:solidFill>
              <a:effectLst>
                <a:outerShdw blurRad="38100" dist="38100" dir="2700000" algn="tl">
                  <a:srgbClr val="000000">
                    <a:alpha val="43137"/>
                  </a:srgbClr>
                </a:outerShdw>
              </a:effectLst>
              <a:latin typeface="Trebuchet MS" pitchFamily="34" charset="0"/>
              <a:ea typeface="+mj-ea"/>
              <a:cs typeface="+mj-cs"/>
            </a:endParaRPr>
          </a:p>
          <a:p>
            <a:pPr algn="ctr"/>
            <a:r>
              <a:rPr lang="en-US" sz="4000" b="1" i="1" dirty="0" smtClean="0">
                <a:solidFill>
                  <a:schemeClr val="accent4">
                    <a:lumMod val="50000"/>
                  </a:schemeClr>
                </a:solidFill>
                <a:effectLst>
                  <a:outerShdw blurRad="38100" dist="38100" dir="2700000" algn="tl">
                    <a:srgbClr val="000000">
                      <a:alpha val="43137"/>
                    </a:srgbClr>
                  </a:outerShdw>
                </a:effectLst>
                <a:latin typeface="Trebuchet MS" pitchFamily="34" charset="0"/>
                <a:ea typeface="+mj-ea"/>
                <a:cs typeface="+mj-cs"/>
              </a:rPr>
              <a:t>Changes we can make now!</a:t>
            </a:r>
            <a:endParaRPr lang="en-US" sz="4000" b="1" i="1" dirty="0">
              <a:solidFill>
                <a:schemeClr val="accent4">
                  <a:lumMod val="50000"/>
                </a:schemeClr>
              </a:solidFill>
              <a:effectLst>
                <a:outerShdw blurRad="38100" dist="38100" dir="2700000" algn="tl">
                  <a:srgbClr val="000000">
                    <a:alpha val="43137"/>
                  </a:srgbClr>
                </a:outerShdw>
              </a:effectLst>
              <a:latin typeface="Trebuchet MS" pitchFamily="34" charset="0"/>
              <a:ea typeface="+mj-ea"/>
              <a:cs typeface="+mj-cs"/>
            </a:endParaRPr>
          </a:p>
        </p:txBody>
      </p:sp>
      <p:sp>
        <p:nvSpPr>
          <p:cNvPr id="16" name="Content Placeholder 2"/>
          <p:cNvSpPr txBox="1">
            <a:spLocks/>
          </p:cNvSpPr>
          <p:nvPr/>
        </p:nvSpPr>
        <p:spPr>
          <a:xfrm>
            <a:off x="457200" y="1295400"/>
            <a:ext cx="8458200" cy="48307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1500"/>
              </a:spcAft>
            </a:pPr>
            <a:endParaRPr lang="en-US" sz="2600" dirty="0">
              <a:solidFill>
                <a:schemeClr val="accent4">
                  <a:lumMod val="50000"/>
                </a:schemeClr>
              </a:solidFill>
              <a:latin typeface="Trebuchet MS" pitchFamily="34" charset="0"/>
            </a:endParaRPr>
          </a:p>
        </p:txBody>
      </p:sp>
      <p:sp>
        <p:nvSpPr>
          <p:cNvPr id="17" name="Title 1"/>
          <p:cNvSpPr>
            <a:spLocks noGrp="1"/>
          </p:cNvSpPr>
          <p:nvPr>
            <p:ph type="title"/>
          </p:nvPr>
        </p:nvSpPr>
        <p:spPr>
          <a:xfrm>
            <a:off x="89226" y="4114800"/>
            <a:ext cx="8534400" cy="2590800"/>
          </a:xfrm>
        </p:spPr>
        <p:txBody>
          <a:bodyPr>
            <a:normAutofit fontScale="90000"/>
          </a:bodyPr>
          <a:lstStyle/>
          <a:p>
            <a:pPr algn="l"/>
            <a:r>
              <a:rPr lang="en-US" sz="2800" b="1" i="1" dirty="0" smtClean="0">
                <a:solidFill>
                  <a:schemeClr val="accent4">
                    <a:lumMod val="50000"/>
                  </a:schemeClr>
                </a:solidFill>
                <a:effectLst>
                  <a:outerShdw blurRad="38100" dist="38100" dir="2700000" algn="tl">
                    <a:srgbClr val="000000">
                      <a:alpha val="43137"/>
                    </a:srgbClr>
                  </a:outerShdw>
                </a:effectLst>
                <a:latin typeface="Trebuchet MS" pitchFamily="34" charset="0"/>
              </a:rPr>
              <a:t>Course Adjustment Form needed? Any course changes.</a:t>
            </a:r>
            <a:br>
              <a:rPr lang="en-US" sz="2800" b="1" i="1" dirty="0" smtClean="0">
                <a:solidFill>
                  <a:schemeClr val="accent4">
                    <a:lumMod val="50000"/>
                  </a:schemeClr>
                </a:solidFill>
                <a:effectLst>
                  <a:outerShdw blurRad="38100" dist="38100" dir="2700000" algn="tl">
                    <a:srgbClr val="000000">
                      <a:alpha val="43137"/>
                    </a:srgbClr>
                  </a:outerShdw>
                </a:effectLst>
                <a:latin typeface="Trebuchet MS" pitchFamily="34" charset="0"/>
              </a:rPr>
            </a:br>
            <a:r>
              <a:rPr lang="en-US" sz="1100" b="1" i="1" dirty="0" smtClean="0">
                <a:solidFill>
                  <a:schemeClr val="accent4">
                    <a:lumMod val="50000"/>
                  </a:schemeClr>
                </a:solidFill>
                <a:effectLst>
                  <a:outerShdw blurRad="38100" dist="38100" dir="2700000" algn="tl">
                    <a:srgbClr val="000000">
                      <a:alpha val="43137"/>
                    </a:srgbClr>
                  </a:outerShdw>
                </a:effectLst>
                <a:latin typeface="Trebuchet MS" pitchFamily="34" charset="0"/>
              </a:rPr>
              <a:t/>
            </a:r>
            <a:br>
              <a:rPr lang="en-US" sz="1100" b="1" i="1" dirty="0" smtClean="0">
                <a:solidFill>
                  <a:schemeClr val="accent4">
                    <a:lumMod val="50000"/>
                  </a:schemeClr>
                </a:solidFill>
                <a:effectLst>
                  <a:outerShdw blurRad="38100" dist="38100" dir="2700000" algn="tl">
                    <a:srgbClr val="000000">
                      <a:alpha val="43137"/>
                    </a:srgbClr>
                  </a:outerShdw>
                </a:effectLst>
                <a:latin typeface="Trebuchet MS" pitchFamily="34" charset="0"/>
              </a:rPr>
            </a:br>
            <a:r>
              <a:rPr lang="en-US" sz="2800" b="1" i="1" dirty="0" smtClean="0">
                <a:solidFill>
                  <a:schemeClr val="accent4">
                    <a:lumMod val="50000"/>
                  </a:schemeClr>
                </a:solidFill>
                <a:effectLst>
                  <a:outerShdw blurRad="38100" dist="38100" dir="2700000" algn="tl">
                    <a:srgbClr val="000000">
                      <a:alpha val="43137"/>
                    </a:srgbClr>
                  </a:outerShdw>
                </a:effectLst>
                <a:latin typeface="Trebuchet MS" pitchFamily="34" charset="0"/>
              </a:rPr>
              <a:t>Declaring or changing your major or pre-professional program? </a:t>
            </a:r>
            <a:r>
              <a:rPr lang="en-US" sz="2000" i="1" dirty="0" smtClean="0">
                <a:solidFill>
                  <a:schemeClr val="accent4">
                    <a:lumMod val="50000"/>
                  </a:schemeClr>
                </a:solidFill>
                <a:latin typeface="Trebuchet MS" pitchFamily="34" charset="0"/>
              </a:rPr>
              <a:t/>
            </a:r>
            <a:br>
              <a:rPr lang="en-US" sz="2000" i="1" dirty="0" smtClean="0">
                <a:solidFill>
                  <a:schemeClr val="accent4">
                    <a:lumMod val="50000"/>
                  </a:schemeClr>
                </a:solidFill>
                <a:latin typeface="Trebuchet MS" pitchFamily="34" charset="0"/>
              </a:rPr>
            </a:br>
            <a:r>
              <a:rPr lang="en-US" sz="2000" i="1" dirty="0"/>
              <a:t/>
            </a:r>
            <a:br>
              <a:rPr lang="en-US" sz="2000" i="1" dirty="0"/>
            </a:br>
            <a:r>
              <a:rPr lang="en-US" sz="6000" b="1" dirty="0" smtClean="0"/>
              <a:t>Come on Down!</a:t>
            </a:r>
            <a:endParaRPr lang="en-US" sz="6000" b="1" dirty="0">
              <a:solidFill>
                <a:schemeClr val="accent4">
                  <a:lumMod val="50000"/>
                </a:schemeClr>
              </a:solidFill>
            </a:endParaRPr>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3055241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Rounded Rectangle 10"/>
          <p:cNvSpPr/>
          <p:nvPr/>
        </p:nvSpPr>
        <p:spPr>
          <a:xfrm>
            <a:off x="7591719" y="152400"/>
            <a:ext cx="151790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Contact Me</a:t>
            </a:r>
            <a:endParaRPr lang="en-US" sz="1450" b="1" dirty="0">
              <a:solidFill>
                <a:schemeClr val="accent4">
                  <a:lumMod val="50000"/>
                </a:schemeClr>
              </a:solidFill>
              <a:latin typeface="Trebuchet MS" pitchFamily="34" charset="0"/>
            </a:endParaRPr>
          </a:p>
        </p:txBody>
      </p:sp>
      <p:sp>
        <p:nvSpPr>
          <p:cNvPr id="10" name="Rounded Rectangle 9"/>
          <p:cNvSpPr/>
          <p:nvPr/>
        </p:nvSpPr>
        <p:spPr>
          <a:xfrm>
            <a:off x="43935" y="152400"/>
            <a:ext cx="1756584" cy="609600"/>
          </a:xfrm>
          <a:prstGeom prst="roundRect">
            <a:avLst/>
          </a:prstGeom>
          <a:solidFill>
            <a:schemeClr val="bg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Our Roles</a:t>
            </a:r>
            <a:endParaRPr lang="en-US" sz="1450" b="1" dirty="0">
              <a:solidFill>
                <a:schemeClr val="accent4">
                  <a:lumMod val="50000"/>
                </a:schemeClr>
              </a:solidFill>
              <a:latin typeface="Trebuchet MS" pitchFamily="34" charset="0"/>
            </a:endParaRPr>
          </a:p>
        </p:txBody>
      </p:sp>
      <p:sp>
        <p:nvSpPr>
          <p:cNvPr id="12" name="Rounded Rectangle 11"/>
          <p:cNvSpPr/>
          <p:nvPr/>
        </p:nvSpPr>
        <p:spPr>
          <a:xfrm>
            <a:off x="1876719" y="152400"/>
            <a:ext cx="2209800"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Academics and Success</a:t>
            </a:r>
            <a:endParaRPr lang="en-US" sz="1450" b="1" dirty="0">
              <a:solidFill>
                <a:schemeClr val="accent4">
                  <a:lumMod val="50000"/>
                </a:schemeClr>
              </a:solidFill>
              <a:latin typeface="Trebuchet MS" pitchFamily="34" charset="0"/>
            </a:endParaRPr>
          </a:p>
        </p:txBody>
      </p:sp>
      <p:sp>
        <p:nvSpPr>
          <p:cNvPr id="14" name="Rounded Rectangle 13"/>
          <p:cNvSpPr/>
          <p:nvPr/>
        </p:nvSpPr>
        <p:spPr>
          <a:xfrm>
            <a:off x="4158735" y="152400"/>
            <a:ext cx="175658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Advising Materials</a:t>
            </a:r>
            <a:endParaRPr lang="en-US" sz="1450" b="1" dirty="0">
              <a:solidFill>
                <a:schemeClr val="accent4">
                  <a:lumMod val="50000"/>
                </a:schemeClr>
              </a:solidFill>
              <a:latin typeface="Trebuchet MS" pitchFamily="34" charset="0"/>
            </a:endParaRPr>
          </a:p>
        </p:txBody>
      </p:sp>
      <p:sp>
        <p:nvSpPr>
          <p:cNvPr id="15" name="Rounded Rectangle 14"/>
          <p:cNvSpPr/>
          <p:nvPr/>
        </p:nvSpPr>
        <p:spPr>
          <a:xfrm>
            <a:off x="5995503" y="152400"/>
            <a:ext cx="1520016"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To-Do List</a:t>
            </a:r>
            <a:endParaRPr lang="en-US" sz="1450" b="1" dirty="0">
              <a:solidFill>
                <a:schemeClr val="accent4">
                  <a:lumMod val="50000"/>
                </a:schemeClr>
              </a:solidFill>
              <a:latin typeface="Trebuchet MS" pitchFamily="34" charset="0"/>
            </a:endParaRPr>
          </a:p>
        </p:txBody>
      </p:sp>
      <p:sp>
        <p:nvSpPr>
          <p:cNvPr id="9" name="Rectangle 8"/>
          <p:cNvSpPr/>
          <p:nvPr/>
        </p:nvSpPr>
        <p:spPr>
          <a:xfrm>
            <a:off x="-2380" y="444366"/>
            <a:ext cx="9153524" cy="6413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457200"/>
            <a:ext cx="8534400" cy="609600"/>
          </a:xfrm>
        </p:spPr>
        <p:txBody>
          <a:bodyPr>
            <a:normAutofit/>
          </a:bodyPr>
          <a:lstStyle/>
          <a:p>
            <a:pPr algn="l"/>
            <a:r>
              <a:rPr lang="en-US" sz="2800" b="1" i="1" dirty="0" smtClean="0">
                <a:solidFill>
                  <a:schemeClr val="accent4">
                    <a:lumMod val="50000"/>
                  </a:schemeClr>
                </a:solidFill>
                <a:effectLst>
                  <a:outerShdw blurRad="38100" dist="38100" dir="2700000" algn="tl">
                    <a:srgbClr val="000000">
                      <a:alpha val="43137"/>
                    </a:srgbClr>
                  </a:outerShdw>
                </a:effectLst>
                <a:latin typeface="Trebuchet MS" pitchFamily="34" charset="0"/>
              </a:rPr>
              <a:t>My Role… as an Advisor</a:t>
            </a:r>
            <a:endParaRPr lang="en-US" sz="2800" b="1" i="1" dirty="0">
              <a:solidFill>
                <a:schemeClr val="accent4">
                  <a:lumMod val="50000"/>
                </a:schemeClr>
              </a:solidFill>
              <a:effectLst>
                <a:outerShdw blurRad="38100" dist="38100" dir="2700000" algn="tl">
                  <a:srgbClr val="000000">
                    <a:alpha val="43137"/>
                  </a:srgbClr>
                </a:outerShdw>
              </a:effectLst>
              <a:latin typeface="Trebuchet MS" pitchFamily="34" charset="0"/>
            </a:endParaRPr>
          </a:p>
        </p:txBody>
      </p:sp>
      <p:sp>
        <p:nvSpPr>
          <p:cNvPr id="16" name="Content Placeholder 2"/>
          <p:cNvSpPr txBox="1">
            <a:spLocks/>
          </p:cNvSpPr>
          <p:nvPr/>
        </p:nvSpPr>
        <p:spPr>
          <a:xfrm>
            <a:off x="457200" y="1295400"/>
            <a:ext cx="8458200" cy="48307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1500"/>
              </a:spcAft>
            </a:pPr>
            <a:r>
              <a:rPr lang="en-US" sz="2600" dirty="0" smtClean="0">
                <a:solidFill>
                  <a:schemeClr val="accent4">
                    <a:lumMod val="50000"/>
                  </a:schemeClr>
                </a:solidFill>
                <a:latin typeface="Trebuchet MS" pitchFamily="34" charset="0"/>
              </a:rPr>
              <a:t>Help with your transition                                     from high school to college</a:t>
            </a:r>
          </a:p>
          <a:p>
            <a:pPr>
              <a:spcBef>
                <a:spcPts val="0"/>
              </a:spcBef>
              <a:spcAft>
                <a:spcPts val="1500"/>
              </a:spcAft>
            </a:pPr>
            <a:r>
              <a:rPr lang="en-US" sz="2600" dirty="0" smtClean="0">
                <a:solidFill>
                  <a:schemeClr val="accent4">
                    <a:lumMod val="50000"/>
                  </a:schemeClr>
                </a:solidFill>
                <a:latin typeface="Trebuchet MS" pitchFamily="34" charset="0"/>
              </a:rPr>
              <a:t>Serves as your main resource                              while teaching you to be                         independent and responsible</a:t>
            </a:r>
          </a:p>
          <a:p>
            <a:pPr>
              <a:spcBef>
                <a:spcPts val="0"/>
              </a:spcBef>
              <a:spcAft>
                <a:spcPts val="1500"/>
              </a:spcAft>
            </a:pPr>
            <a:r>
              <a:rPr lang="en-US" sz="2600" dirty="0" smtClean="0">
                <a:solidFill>
                  <a:schemeClr val="accent4">
                    <a:lumMod val="50000"/>
                  </a:schemeClr>
                </a:solidFill>
                <a:latin typeface="Trebuchet MS" pitchFamily="34" charset="0"/>
              </a:rPr>
              <a:t>Teaches you how to navigate through academic policies and procedures</a:t>
            </a:r>
          </a:p>
          <a:p>
            <a:pPr>
              <a:spcBef>
                <a:spcPts val="0"/>
              </a:spcBef>
              <a:spcAft>
                <a:spcPts val="1500"/>
              </a:spcAft>
            </a:pPr>
            <a:r>
              <a:rPr lang="en-US" sz="2600" dirty="0" smtClean="0">
                <a:solidFill>
                  <a:schemeClr val="accent4">
                    <a:lumMod val="50000"/>
                  </a:schemeClr>
                </a:solidFill>
                <a:latin typeface="Trebuchet MS" pitchFamily="34" charset="0"/>
              </a:rPr>
              <a:t>Helps you develop academic goals</a:t>
            </a:r>
            <a:endParaRPr lang="en-US" sz="2600" dirty="0">
              <a:solidFill>
                <a:schemeClr val="accent4">
                  <a:lumMod val="50000"/>
                </a:schemeClr>
              </a:solidFill>
              <a:latin typeface="Trebuchet MS" pitchFamily="34" charset="0"/>
            </a:endParaRPr>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221686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childTnLst>
                                </p:cTn>
                              </p:par>
                              <p:par>
                                <p:cTn id="7" presetID="9" presetClass="emph" presetSubtype="0" nodeType="withEffect">
                                  <p:stCondLst>
                                    <p:cond delay="0"/>
                                  </p:stCondLst>
                                  <p:childTnLst>
                                    <p:set>
                                      <p:cBhvr rctx="PPT">
                                        <p:cTn id="8" dur="indefinite"/>
                                        <p:tgtEl>
                                          <p:spTgt spid="16">
                                            <p:txEl>
                                              <p:pRg st="0" end="0"/>
                                            </p:txEl>
                                          </p:spTgt>
                                        </p:tgtEl>
                                        <p:attrNameLst>
                                          <p:attrName>style.opacity</p:attrName>
                                        </p:attrNameLst>
                                      </p:cBhvr>
                                      <p:to>
                                        <p:strVal val="0.5"/>
                                      </p:to>
                                    </p:set>
                                    <p:animEffect filter="image" prLst="opacity: 0.5">
                                      <p:cBhvr rctx="IE">
                                        <p:cTn id="9" dur="indefinite"/>
                                        <p:tgtEl>
                                          <p:spTgt spid="1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6">
                                            <p:txEl>
                                              <p:pRg st="2" end="2"/>
                                            </p:txEl>
                                          </p:spTgt>
                                        </p:tgtEl>
                                        <p:attrNameLst>
                                          <p:attrName>style.visibility</p:attrName>
                                        </p:attrNameLst>
                                      </p:cBhvr>
                                      <p:to>
                                        <p:strVal val="visible"/>
                                      </p:to>
                                    </p:set>
                                  </p:childTnLst>
                                </p:cTn>
                              </p:par>
                              <p:par>
                                <p:cTn id="14" presetID="9" presetClass="emph" presetSubtype="0" nodeType="withEffect">
                                  <p:stCondLst>
                                    <p:cond delay="0"/>
                                  </p:stCondLst>
                                  <p:childTnLst>
                                    <p:set>
                                      <p:cBhvr rctx="PPT">
                                        <p:cTn id="15" dur="indefinite"/>
                                        <p:tgtEl>
                                          <p:spTgt spid="16">
                                            <p:txEl>
                                              <p:pRg st="1" end="1"/>
                                            </p:txEl>
                                          </p:spTgt>
                                        </p:tgtEl>
                                        <p:attrNameLst>
                                          <p:attrName>style.opacity</p:attrName>
                                        </p:attrNameLst>
                                      </p:cBhvr>
                                      <p:to>
                                        <p:strVal val="0.5"/>
                                      </p:to>
                                    </p:set>
                                    <p:animEffect filter="image" prLst="opacity: 0.5">
                                      <p:cBhvr rctx="IE">
                                        <p:cTn id="16" dur="indefinite"/>
                                        <p:tgtEl>
                                          <p:spTgt spid="1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xEl>
                                              <p:pRg st="3" end="3"/>
                                            </p:txEl>
                                          </p:spTgt>
                                        </p:tgtEl>
                                        <p:attrNameLst>
                                          <p:attrName>style.visibility</p:attrName>
                                        </p:attrNameLst>
                                      </p:cBhvr>
                                      <p:to>
                                        <p:strVal val="visible"/>
                                      </p:to>
                                    </p:set>
                                  </p:childTnLst>
                                </p:cTn>
                              </p:par>
                              <p:par>
                                <p:cTn id="21" presetID="9" presetClass="emph" presetSubtype="0" nodeType="withEffect">
                                  <p:stCondLst>
                                    <p:cond delay="0"/>
                                  </p:stCondLst>
                                  <p:childTnLst>
                                    <p:set>
                                      <p:cBhvr rctx="PPT">
                                        <p:cTn id="22" dur="indefinite"/>
                                        <p:tgtEl>
                                          <p:spTgt spid="16">
                                            <p:txEl>
                                              <p:pRg st="2" end="2"/>
                                            </p:txEl>
                                          </p:spTgt>
                                        </p:tgtEl>
                                        <p:attrNameLst>
                                          <p:attrName>style.opacity</p:attrName>
                                        </p:attrNameLst>
                                      </p:cBhvr>
                                      <p:to>
                                        <p:strVal val="0.5"/>
                                      </p:to>
                                    </p:set>
                                    <p:animEffect filter="image" prLst="opacity: 0.5">
                                      <p:cBhvr rctx="IE">
                                        <p:cTn id="23" dur="indefinite"/>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Rounded Rectangle 10"/>
          <p:cNvSpPr/>
          <p:nvPr/>
        </p:nvSpPr>
        <p:spPr>
          <a:xfrm>
            <a:off x="7591719" y="152400"/>
            <a:ext cx="151790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Contact Me</a:t>
            </a:r>
            <a:endParaRPr lang="en-US" sz="1450" b="1" dirty="0">
              <a:solidFill>
                <a:schemeClr val="accent4">
                  <a:lumMod val="50000"/>
                </a:schemeClr>
              </a:solidFill>
              <a:latin typeface="Trebuchet MS" pitchFamily="34" charset="0"/>
            </a:endParaRPr>
          </a:p>
        </p:txBody>
      </p:sp>
      <p:sp>
        <p:nvSpPr>
          <p:cNvPr id="10" name="Rounded Rectangle 9"/>
          <p:cNvSpPr/>
          <p:nvPr/>
        </p:nvSpPr>
        <p:spPr>
          <a:xfrm>
            <a:off x="43935" y="152400"/>
            <a:ext cx="1756584" cy="609600"/>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Our Roles</a:t>
            </a:r>
            <a:endParaRPr lang="en-US" sz="1450" b="1" dirty="0">
              <a:solidFill>
                <a:schemeClr val="accent4">
                  <a:lumMod val="50000"/>
                </a:schemeClr>
              </a:solidFill>
              <a:latin typeface="Trebuchet MS" pitchFamily="34" charset="0"/>
            </a:endParaRPr>
          </a:p>
        </p:txBody>
      </p:sp>
      <p:sp>
        <p:nvSpPr>
          <p:cNvPr id="12" name="Rounded Rectangle 11"/>
          <p:cNvSpPr/>
          <p:nvPr/>
        </p:nvSpPr>
        <p:spPr>
          <a:xfrm>
            <a:off x="1876719" y="152400"/>
            <a:ext cx="2209800" cy="609600"/>
          </a:xfrm>
          <a:prstGeom prst="roundRect">
            <a:avLst/>
          </a:prstGeom>
          <a:solidFill>
            <a:schemeClr val="bg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Academics and Success</a:t>
            </a:r>
            <a:endParaRPr lang="en-US" sz="1450" b="1" dirty="0">
              <a:solidFill>
                <a:schemeClr val="accent4">
                  <a:lumMod val="50000"/>
                </a:schemeClr>
              </a:solidFill>
              <a:latin typeface="Trebuchet MS" pitchFamily="34" charset="0"/>
            </a:endParaRPr>
          </a:p>
        </p:txBody>
      </p:sp>
      <p:sp>
        <p:nvSpPr>
          <p:cNvPr id="14" name="Rounded Rectangle 13"/>
          <p:cNvSpPr/>
          <p:nvPr/>
        </p:nvSpPr>
        <p:spPr>
          <a:xfrm>
            <a:off x="4158735" y="152400"/>
            <a:ext cx="175658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Advising Materials</a:t>
            </a:r>
            <a:endParaRPr lang="en-US" sz="1450" b="1" dirty="0">
              <a:solidFill>
                <a:schemeClr val="accent4">
                  <a:lumMod val="50000"/>
                </a:schemeClr>
              </a:solidFill>
              <a:latin typeface="Trebuchet MS" pitchFamily="34" charset="0"/>
            </a:endParaRPr>
          </a:p>
        </p:txBody>
      </p:sp>
      <p:sp>
        <p:nvSpPr>
          <p:cNvPr id="15" name="Rounded Rectangle 14"/>
          <p:cNvSpPr/>
          <p:nvPr/>
        </p:nvSpPr>
        <p:spPr>
          <a:xfrm>
            <a:off x="5995503" y="152400"/>
            <a:ext cx="1520016"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To-Do List</a:t>
            </a:r>
            <a:endParaRPr lang="en-US" sz="1450" b="1" dirty="0">
              <a:solidFill>
                <a:schemeClr val="accent4">
                  <a:lumMod val="50000"/>
                </a:schemeClr>
              </a:solidFill>
              <a:latin typeface="Trebuchet MS" pitchFamily="34" charset="0"/>
            </a:endParaRPr>
          </a:p>
        </p:txBody>
      </p:sp>
      <p:sp>
        <p:nvSpPr>
          <p:cNvPr id="9" name="Rectangle 8"/>
          <p:cNvSpPr/>
          <p:nvPr/>
        </p:nvSpPr>
        <p:spPr>
          <a:xfrm>
            <a:off x="-2380" y="444366"/>
            <a:ext cx="9153524" cy="6413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2" name="Picture 4" descr="http://farm6.static.flickr.com/5011/5559109938_193f30a991.jpg"/>
          <p:cNvPicPr>
            <a:picLocks noChangeAspect="1" noChangeArrowheads="1"/>
          </p:cNvPicPr>
          <p:nvPr/>
        </p:nvPicPr>
        <p:blipFill rotWithShape="1">
          <a:blip r:embed="rId3"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t="7206" r="7877"/>
          <a:stretch/>
        </p:blipFill>
        <p:spPr bwMode="auto">
          <a:xfrm>
            <a:off x="914400" y="1447800"/>
            <a:ext cx="7485075" cy="502129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2" name="Title 1"/>
          <p:cNvSpPr>
            <a:spLocks noGrp="1"/>
          </p:cNvSpPr>
          <p:nvPr>
            <p:ph type="title"/>
          </p:nvPr>
        </p:nvSpPr>
        <p:spPr>
          <a:xfrm>
            <a:off x="-2380" y="471055"/>
            <a:ext cx="8689180" cy="976745"/>
          </a:xfrm>
        </p:spPr>
        <p:txBody>
          <a:bodyPr>
            <a:normAutofit/>
          </a:bodyPr>
          <a:lstStyle/>
          <a:p>
            <a:r>
              <a:rPr lang="en-US" sz="5400" b="1" i="1" dirty="0" smtClean="0">
                <a:solidFill>
                  <a:schemeClr val="accent4">
                    <a:lumMod val="50000"/>
                  </a:schemeClr>
                </a:solidFill>
                <a:effectLst>
                  <a:outerShdw blurRad="38100" dist="38100" dir="2700000" algn="tl">
                    <a:srgbClr val="000000">
                      <a:alpha val="43137"/>
                    </a:srgbClr>
                  </a:outerShdw>
                </a:effectLst>
                <a:latin typeface="Trebuchet MS" pitchFamily="34" charset="0"/>
              </a:rPr>
              <a:t>What are your goals?</a:t>
            </a:r>
            <a:endParaRPr lang="en-US" sz="5400" b="1" i="1" dirty="0">
              <a:solidFill>
                <a:schemeClr val="accent4">
                  <a:lumMod val="50000"/>
                </a:schemeClr>
              </a:solidFill>
              <a:effectLst>
                <a:outerShdw blurRad="38100" dist="38100" dir="2700000" algn="tl">
                  <a:srgbClr val="000000">
                    <a:alpha val="43137"/>
                  </a:srgbClr>
                </a:outerShdw>
              </a:effectLst>
              <a:latin typeface="Trebuchet MS" pitchFamily="34" charset="0"/>
            </a:endParaRPr>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28462288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Rounded Rectangle 10"/>
          <p:cNvSpPr/>
          <p:nvPr/>
        </p:nvSpPr>
        <p:spPr>
          <a:xfrm>
            <a:off x="7591719" y="152400"/>
            <a:ext cx="151790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Contact Me</a:t>
            </a:r>
            <a:endParaRPr lang="en-US" sz="1450" b="1" dirty="0">
              <a:solidFill>
                <a:schemeClr val="accent4">
                  <a:lumMod val="50000"/>
                </a:schemeClr>
              </a:solidFill>
              <a:latin typeface="Trebuchet MS" pitchFamily="34" charset="0"/>
            </a:endParaRPr>
          </a:p>
        </p:txBody>
      </p:sp>
      <p:sp>
        <p:nvSpPr>
          <p:cNvPr id="10" name="Rounded Rectangle 9"/>
          <p:cNvSpPr/>
          <p:nvPr/>
        </p:nvSpPr>
        <p:spPr>
          <a:xfrm>
            <a:off x="43935" y="152400"/>
            <a:ext cx="1756584" cy="609600"/>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Our Roles</a:t>
            </a:r>
            <a:endParaRPr lang="en-US" sz="1450" b="1" dirty="0">
              <a:solidFill>
                <a:schemeClr val="accent4">
                  <a:lumMod val="50000"/>
                </a:schemeClr>
              </a:solidFill>
              <a:latin typeface="Trebuchet MS" pitchFamily="34" charset="0"/>
            </a:endParaRPr>
          </a:p>
        </p:txBody>
      </p:sp>
      <p:sp>
        <p:nvSpPr>
          <p:cNvPr id="12" name="Rounded Rectangle 11"/>
          <p:cNvSpPr/>
          <p:nvPr/>
        </p:nvSpPr>
        <p:spPr>
          <a:xfrm>
            <a:off x="1876719" y="152400"/>
            <a:ext cx="2209800" cy="609600"/>
          </a:xfrm>
          <a:prstGeom prst="roundRect">
            <a:avLst/>
          </a:prstGeom>
          <a:solidFill>
            <a:schemeClr val="bg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Academics and Success</a:t>
            </a:r>
            <a:endParaRPr lang="en-US" sz="1450" b="1" dirty="0">
              <a:solidFill>
                <a:schemeClr val="accent4">
                  <a:lumMod val="50000"/>
                </a:schemeClr>
              </a:solidFill>
              <a:latin typeface="Trebuchet MS" pitchFamily="34" charset="0"/>
            </a:endParaRPr>
          </a:p>
        </p:txBody>
      </p:sp>
      <p:sp>
        <p:nvSpPr>
          <p:cNvPr id="14" name="Rounded Rectangle 13"/>
          <p:cNvSpPr/>
          <p:nvPr/>
        </p:nvSpPr>
        <p:spPr>
          <a:xfrm>
            <a:off x="4158735" y="152400"/>
            <a:ext cx="175658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Advising Materials</a:t>
            </a:r>
            <a:endParaRPr lang="en-US" sz="1450" b="1" dirty="0">
              <a:solidFill>
                <a:schemeClr val="accent4">
                  <a:lumMod val="50000"/>
                </a:schemeClr>
              </a:solidFill>
              <a:latin typeface="Trebuchet MS" pitchFamily="34" charset="0"/>
            </a:endParaRPr>
          </a:p>
        </p:txBody>
      </p:sp>
      <p:sp>
        <p:nvSpPr>
          <p:cNvPr id="15" name="Rounded Rectangle 14"/>
          <p:cNvSpPr/>
          <p:nvPr/>
        </p:nvSpPr>
        <p:spPr>
          <a:xfrm>
            <a:off x="5995503" y="152400"/>
            <a:ext cx="1520016"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To-Do List</a:t>
            </a:r>
            <a:endParaRPr lang="en-US" sz="1450" b="1" dirty="0">
              <a:solidFill>
                <a:schemeClr val="accent4">
                  <a:lumMod val="50000"/>
                </a:schemeClr>
              </a:solidFill>
              <a:latin typeface="Trebuchet MS" pitchFamily="34" charset="0"/>
            </a:endParaRPr>
          </a:p>
        </p:txBody>
      </p:sp>
      <p:sp>
        <p:nvSpPr>
          <p:cNvPr id="9" name="Rectangle 8"/>
          <p:cNvSpPr/>
          <p:nvPr/>
        </p:nvSpPr>
        <p:spPr>
          <a:xfrm>
            <a:off x="-2380" y="444366"/>
            <a:ext cx="9153524" cy="6413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380" y="471055"/>
            <a:ext cx="8689180" cy="976745"/>
          </a:xfrm>
        </p:spPr>
        <p:txBody>
          <a:bodyPr>
            <a:normAutofit/>
          </a:bodyPr>
          <a:lstStyle/>
          <a:p>
            <a:r>
              <a:rPr lang="en-US" sz="5400" b="1" i="1" dirty="0" smtClean="0">
                <a:solidFill>
                  <a:schemeClr val="accent4">
                    <a:lumMod val="50000"/>
                  </a:schemeClr>
                </a:solidFill>
                <a:effectLst>
                  <a:outerShdw blurRad="38100" dist="38100" dir="2700000" algn="tl">
                    <a:srgbClr val="000000">
                      <a:alpha val="43137"/>
                    </a:srgbClr>
                  </a:outerShdw>
                </a:effectLst>
                <a:latin typeface="Trebuchet MS" pitchFamily="34" charset="0"/>
              </a:rPr>
              <a:t>What are your goals?</a:t>
            </a:r>
            <a:endParaRPr lang="en-US" sz="5400" b="1" i="1" dirty="0">
              <a:solidFill>
                <a:schemeClr val="accent4">
                  <a:lumMod val="50000"/>
                </a:schemeClr>
              </a:solidFill>
              <a:effectLst>
                <a:outerShdw blurRad="38100" dist="38100" dir="2700000" algn="tl">
                  <a:srgbClr val="000000">
                    <a:alpha val="43137"/>
                  </a:srgbClr>
                </a:outerShdw>
              </a:effectLst>
              <a:latin typeface="Trebuchet MS" pitchFamily="34" charset="0"/>
            </a:endParaRPr>
          </a:p>
        </p:txBody>
      </p:sp>
      <p:sp>
        <p:nvSpPr>
          <p:cNvPr id="13" name="TextBox 12"/>
          <p:cNvSpPr txBox="1"/>
          <p:nvPr/>
        </p:nvSpPr>
        <p:spPr>
          <a:xfrm>
            <a:off x="533400" y="2133600"/>
            <a:ext cx="8001000" cy="1077218"/>
          </a:xfrm>
          <a:prstGeom prst="rect">
            <a:avLst/>
          </a:prstGeom>
          <a:noFill/>
        </p:spPr>
        <p:txBody>
          <a:bodyPr wrap="square" rtlCol="0">
            <a:spAutoFit/>
          </a:bodyPr>
          <a:lstStyle/>
          <a:p>
            <a:r>
              <a:rPr lang="en-US" sz="3200" dirty="0" smtClean="0"/>
              <a:t>On the back of your name card, write one thing that you want to accomplish this semester.</a:t>
            </a:r>
            <a:endParaRPr lang="en-US" sz="3200" dirty="0"/>
          </a:p>
        </p:txBody>
      </p:sp>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28462288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Rounded Rectangle 10"/>
          <p:cNvSpPr/>
          <p:nvPr/>
        </p:nvSpPr>
        <p:spPr>
          <a:xfrm>
            <a:off x="7591719" y="152400"/>
            <a:ext cx="151790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Contact Me</a:t>
            </a:r>
            <a:endParaRPr lang="en-US" sz="1450" b="1" dirty="0">
              <a:solidFill>
                <a:schemeClr val="accent4">
                  <a:lumMod val="50000"/>
                </a:schemeClr>
              </a:solidFill>
              <a:latin typeface="Trebuchet MS" pitchFamily="34" charset="0"/>
            </a:endParaRPr>
          </a:p>
        </p:txBody>
      </p:sp>
      <p:sp>
        <p:nvSpPr>
          <p:cNvPr id="10" name="Rounded Rectangle 9"/>
          <p:cNvSpPr/>
          <p:nvPr/>
        </p:nvSpPr>
        <p:spPr>
          <a:xfrm>
            <a:off x="43935" y="152400"/>
            <a:ext cx="1756584" cy="609600"/>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Our Roles</a:t>
            </a:r>
            <a:endParaRPr lang="en-US" sz="1450" b="1" dirty="0">
              <a:solidFill>
                <a:schemeClr val="accent4">
                  <a:lumMod val="50000"/>
                </a:schemeClr>
              </a:solidFill>
              <a:latin typeface="Trebuchet MS" pitchFamily="34" charset="0"/>
            </a:endParaRPr>
          </a:p>
        </p:txBody>
      </p:sp>
      <p:sp>
        <p:nvSpPr>
          <p:cNvPr id="12" name="Rounded Rectangle 11"/>
          <p:cNvSpPr/>
          <p:nvPr/>
        </p:nvSpPr>
        <p:spPr>
          <a:xfrm>
            <a:off x="1876719" y="152400"/>
            <a:ext cx="2209800" cy="609600"/>
          </a:xfrm>
          <a:prstGeom prst="roundRect">
            <a:avLst/>
          </a:prstGeom>
          <a:solidFill>
            <a:schemeClr val="bg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Academics and Success</a:t>
            </a:r>
            <a:endParaRPr lang="en-US" sz="1450" b="1" dirty="0">
              <a:solidFill>
                <a:schemeClr val="accent4">
                  <a:lumMod val="50000"/>
                </a:schemeClr>
              </a:solidFill>
              <a:latin typeface="Trebuchet MS" pitchFamily="34" charset="0"/>
            </a:endParaRPr>
          </a:p>
        </p:txBody>
      </p:sp>
      <p:sp>
        <p:nvSpPr>
          <p:cNvPr id="14" name="Rounded Rectangle 13"/>
          <p:cNvSpPr/>
          <p:nvPr/>
        </p:nvSpPr>
        <p:spPr>
          <a:xfrm>
            <a:off x="4158735" y="152400"/>
            <a:ext cx="175658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Advising Materials</a:t>
            </a:r>
            <a:endParaRPr lang="en-US" sz="1450" b="1" dirty="0">
              <a:solidFill>
                <a:schemeClr val="accent4">
                  <a:lumMod val="50000"/>
                </a:schemeClr>
              </a:solidFill>
              <a:latin typeface="Trebuchet MS" pitchFamily="34" charset="0"/>
            </a:endParaRPr>
          </a:p>
        </p:txBody>
      </p:sp>
      <p:sp>
        <p:nvSpPr>
          <p:cNvPr id="15" name="Rounded Rectangle 14"/>
          <p:cNvSpPr/>
          <p:nvPr/>
        </p:nvSpPr>
        <p:spPr>
          <a:xfrm>
            <a:off x="5995503" y="152400"/>
            <a:ext cx="1520016"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To-Do List</a:t>
            </a:r>
            <a:endParaRPr lang="en-US" sz="1450" b="1" dirty="0">
              <a:solidFill>
                <a:schemeClr val="accent4">
                  <a:lumMod val="50000"/>
                </a:schemeClr>
              </a:solidFill>
              <a:latin typeface="Trebuchet MS" pitchFamily="34" charset="0"/>
            </a:endParaRPr>
          </a:p>
        </p:txBody>
      </p:sp>
      <p:sp>
        <p:nvSpPr>
          <p:cNvPr id="9" name="Rectangle 8"/>
          <p:cNvSpPr/>
          <p:nvPr/>
        </p:nvSpPr>
        <p:spPr>
          <a:xfrm>
            <a:off x="-2380" y="444366"/>
            <a:ext cx="9153524" cy="6413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0" y="444366"/>
            <a:ext cx="2007890" cy="523220"/>
          </a:xfrm>
          <a:prstGeom prst="rect">
            <a:avLst/>
          </a:prstGeom>
          <a:noFill/>
        </p:spPr>
        <p:txBody>
          <a:bodyPr wrap="square" rtlCol="0">
            <a:spAutoFit/>
          </a:bodyPr>
          <a:lstStyle/>
          <a:p>
            <a:pPr algn="ctr"/>
            <a:r>
              <a:rPr lang="en-US" sz="2800" b="1" i="1" dirty="0" smtClean="0">
                <a:solidFill>
                  <a:schemeClr val="accent4">
                    <a:lumMod val="50000"/>
                  </a:schemeClr>
                </a:solidFill>
                <a:effectLst>
                  <a:outerShdw blurRad="38100" dist="38100" dir="2700000" algn="tl">
                    <a:srgbClr val="000000">
                      <a:alpha val="43137"/>
                    </a:srgbClr>
                  </a:outerShdw>
                </a:effectLst>
                <a:latin typeface="Trebuchet MS" pitchFamily="34" charset="0"/>
              </a:rPr>
              <a:t>Academics</a:t>
            </a:r>
            <a:endParaRPr lang="en-US" sz="2800" b="1" i="1" dirty="0">
              <a:solidFill>
                <a:schemeClr val="accent4">
                  <a:lumMod val="50000"/>
                </a:schemeClr>
              </a:solidFill>
              <a:effectLst>
                <a:outerShdw blurRad="38100" dist="38100" dir="2700000" algn="tl">
                  <a:srgbClr val="000000">
                    <a:alpha val="43137"/>
                  </a:srgbClr>
                </a:outerShdw>
              </a:effectLst>
              <a:latin typeface="Trebuchet MS" pitchFamily="34" charset="0"/>
            </a:endParaRPr>
          </a:p>
        </p:txBody>
      </p:sp>
      <p:sp>
        <p:nvSpPr>
          <p:cNvPr id="4" name="TextBox 3"/>
          <p:cNvSpPr txBox="1"/>
          <p:nvPr/>
        </p:nvSpPr>
        <p:spPr>
          <a:xfrm>
            <a:off x="2133600" y="440824"/>
            <a:ext cx="2522426" cy="523220"/>
          </a:xfrm>
          <a:prstGeom prst="rect">
            <a:avLst/>
          </a:prstGeom>
          <a:noFill/>
        </p:spPr>
        <p:txBody>
          <a:bodyPr wrap="square" rtlCol="0">
            <a:spAutoFit/>
          </a:bodyPr>
          <a:lstStyle/>
          <a:p>
            <a:pPr algn="ctr"/>
            <a:r>
              <a:rPr lang="en-US" sz="2800" b="1" i="1" dirty="0" smtClean="0">
                <a:solidFill>
                  <a:schemeClr val="bg1">
                    <a:lumMod val="50000"/>
                  </a:schemeClr>
                </a:solidFill>
                <a:latin typeface="Trebuchet MS" pitchFamily="34" charset="0"/>
              </a:rPr>
              <a:t>Co-Curricular</a:t>
            </a:r>
            <a:endParaRPr lang="en-US" sz="2800" b="1" i="1" dirty="0">
              <a:solidFill>
                <a:schemeClr val="bg1">
                  <a:lumMod val="50000"/>
                </a:schemeClr>
              </a:solidFill>
              <a:latin typeface="Trebuchet MS" pitchFamily="34" charset="0"/>
            </a:endParaRPr>
          </a:p>
        </p:txBody>
      </p:sp>
      <p:sp>
        <p:nvSpPr>
          <p:cNvPr id="19" name="TextBox 18"/>
          <p:cNvSpPr txBox="1"/>
          <p:nvPr/>
        </p:nvSpPr>
        <p:spPr>
          <a:xfrm>
            <a:off x="6628718" y="445161"/>
            <a:ext cx="2522426" cy="523220"/>
          </a:xfrm>
          <a:prstGeom prst="rect">
            <a:avLst/>
          </a:prstGeom>
          <a:noFill/>
        </p:spPr>
        <p:txBody>
          <a:bodyPr wrap="square" rtlCol="0">
            <a:spAutoFit/>
          </a:bodyPr>
          <a:lstStyle/>
          <a:p>
            <a:pPr algn="ctr"/>
            <a:r>
              <a:rPr lang="en-US" sz="2800" b="1" i="1" dirty="0" smtClean="0">
                <a:solidFill>
                  <a:schemeClr val="bg1">
                    <a:lumMod val="50000"/>
                  </a:schemeClr>
                </a:solidFill>
                <a:latin typeface="Trebuchet MS" pitchFamily="34" charset="0"/>
              </a:rPr>
              <a:t>Professional</a:t>
            </a:r>
            <a:endParaRPr lang="en-US" sz="2800" b="1" i="1" dirty="0">
              <a:solidFill>
                <a:schemeClr val="bg1">
                  <a:lumMod val="50000"/>
                </a:schemeClr>
              </a:solidFill>
              <a:latin typeface="Trebuchet MS" pitchFamily="34" charset="0"/>
            </a:endParaRPr>
          </a:p>
        </p:txBody>
      </p:sp>
      <p:sp>
        <p:nvSpPr>
          <p:cNvPr id="20" name="TextBox 19"/>
          <p:cNvSpPr txBox="1"/>
          <p:nvPr/>
        </p:nvSpPr>
        <p:spPr>
          <a:xfrm>
            <a:off x="4800600" y="440824"/>
            <a:ext cx="1760426" cy="523220"/>
          </a:xfrm>
          <a:prstGeom prst="rect">
            <a:avLst/>
          </a:prstGeom>
          <a:noFill/>
        </p:spPr>
        <p:txBody>
          <a:bodyPr wrap="square" rtlCol="0">
            <a:spAutoFit/>
          </a:bodyPr>
          <a:lstStyle/>
          <a:p>
            <a:pPr algn="ctr"/>
            <a:r>
              <a:rPr lang="en-US" sz="2800" b="1" i="1" dirty="0" smtClean="0">
                <a:solidFill>
                  <a:schemeClr val="bg1">
                    <a:lumMod val="50000"/>
                  </a:schemeClr>
                </a:solidFill>
                <a:latin typeface="Trebuchet MS" pitchFamily="34" charset="0"/>
              </a:rPr>
              <a:t>Wellness</a:t>
            </a:r>
            <a:endParaRPr lang="en-US" sz="2800" b="1" i="1" dirty="0">
              <a:solidFill>
                <a:schemeClr val="bg1">
                  <a:lumMod val="50000"/>
                </a:schemeClr>
              </a:solidFill>
              <a:latin typeface="Trebuchet MS" pitchFamily="34" charset="0"/>
            </a:endParaRPr>
          </a:p>
        </p:txBody>
      </p:sp>
      <p:pic>
        <p:nvPicPr>
          <p:cNvPr id="23" name="Picture 8" descr="http://farm6.static.flickr.com/5222/5638077034_386a3da57e.jpg"/>
          <p:cNvPicPr>
            <a:picLocks noChangeAspect="1" noChangeArrowheads="1"/>
          </p:cNvPicPr>
          <p:nvPr/>
        </p:nvPicPr>
        <p:blipFill>
          <a:blip r:embed="rId3"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a:stretch>
            <a:fillRect/>
          </a:stretch>
        </p:blipFill>
        <p:spPr bwMode="auto">
          <a:xfrm>
            <a:off x="5042713" y="1069676"/>
            <a:ext cx="3775674" cy="2514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26" name="Picture 4"/>
          <p:cNvPicPr>
            <a:picLocks noChangeAspect="1" noChangeArrowheads="1"/>
          </p:cNvPicPr>
          <p:nvPr/>
        </p:nvPicPr>
        <p:blipFill>
          <a:blip r:embed="rId4" cstate="print"/>
          <a:srcRect/>
          <a:stretch>
            <a:fillRect/>
          </a:stretch>
        </p:blipFill>
        <p:spPr bwMode="auto">
          <a:xfrm>
            <a:off x="275130" y="1077110"/>
            <a:ext cx="3775676" cy="2514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6388" name="Picture 4" descr="http://farm2.static.flickr.com/1422/5164217463_2c9b810ef1.jpg"/>
          <p:cNvPicPr>
            <a:picLocks noChangeAspect="1" noChangeArrowheads="1"/>
          </p:cNvPicPr>
          <p:nvPr/>
        </p:nvPicPr>
        <p:blipFill>
          <a:blip r:embed="rId5"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a:stretch>
            <a:fillRect/>
          </a:stretch>
        </p:blipFill>
        <p:spPr bwMode="auto">
          <a:xfrm>
            <a:off x="293715" y="4191000"/>
            <a:ext cx="3775674" cy="2514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6392" name="Picture 8" descr="http://farm3.static.flickr.com/2686/4440508457_c35ccf85e3.jpg"/>
          <p:cNvPicPr>
            <a:picLocks noChangeAspect="1" noChangeArrowheads="1"/>
          </p:cNvPicPr>
          <p:nvPr/>
        </p:nvPicPr>
        <p:blipFill rotWithShape="1">
          <a:blip r:embed="rId6"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l="13879" t="15530"/>
          <a:stretch/>
        </p:blipFill>
        <p:spPr bwMode="auto">
          <a:xfrm>
            <a:off x="4978107" y="4191000"/>
            <a:ext cx="3861093" cy="2514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27" name="Picture 6" descr="http://farm4.static.flickr.com/3573/4555213644_084243bfe1.jpg"/>
          <p:cNvPicPr>
            <a:picLocks noChangeAspect="1" noChangeArrowheads="1"/>
          </p:cNvPicPr>
          <p:nvPr/>
        </p:nvPicPr>
        <p:blipFill>
          <a:blip r:embed="rId7"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a:stretch>
            <a:fillRect/>
          </a:stretch>
        </p:blipFill>
        <p:spPr bwMode="auto">
          <a:xfrm>
            <a:off x="955681" y="3352800"/>
            <a:ext cx="3787047" cy="2514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28" name="Picture 5"/>
          <p:cNvPicPr>
            <a:picLocks noChangeAspect="1" noChangeArrowheads="1"/>
          </p:cNvPicPr>
          <p:nvPr/>
        </p:nvPicPr>
        <p:blipFill>
          <a:blip r:embed="rId8" cstate="print"/>
          <a:srcRect/>
          <a:stretch>
            <a:fillRect/>
          </a:stretch>
        </p:blipFill>
        <p:spPr bwMode="auto">
          <a:xfrm>
            <a:off x="4169886" y="1447800"/>
            <a:ext cx="3787048" cy="2514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1222335922"/>
      </p:ext>
    </p:extLst>
  </p:cSld>
  <p:clrMapOvr>
    <a:masterClrMapping/>
  </p:clrMapOvr>
  <mc:AlternateContent>
    <mc:Choice xmlns:mv="urn:schemas-microsoft-com:mac:vml" xmlns:mc="http://schemas.openxmlformats.org/markup-compatibility/2006" xmlns="" xmlns:p14="http://schemas.microsoft.com/office/powerpoint/2010/main" xmlns:p="http://schemas.openxmlformats.org/presentationml/2006/main" xmlns:r="http://schemas.openxmlformats.org/officeDocument/2006/relationships" xmlns:a="http://schemas.openxmlformats.org/drawingml/2006/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300" fill="hold"/>
                                        <p:tgtEl>
                                          <p:spTgt spid="26"/>
                                        </p:tgtEl>
                                        <p:attrNameLst>
                                          <p:attrName>ppt_w</p:attrName>
                                        </p:attrNameLst>
                                      </p:cBhvr>
                                      <p:tavLst>
                                        <p:tav tm="0">
                                          <p:val>
                                            <p:fltVal val="0"/>
                                          </p:val>
                                        </p:tav>
                                        <p:tav tm="100000">
                                          <p:val>
                                            <p:strVal val="#ppt_w"/>
                                          </p:val>
                                        </p:tav>
                                      </p:tavLst>
                                    </p:anim>
                                    <p:anim calcmode="lin" valueType="num">
                                      <p:cBhvr>
                                        <p:cTn id="8" dur="1300" fill="hold"/>
                                        <p:tgtEl>
                                          <p:spTgt spid="26"/>
                                        </p:tgtEl>
                                        <p:attrNameLst>
                                          <p:attrName>ppt_h</p:attrName>
                                        </p:attrNameLst>
                                      </p:cBhvr>
                                      <p:tavLst>
                                        <p:tav tm="0">
                                          <p:val>
                                            <p:fltVal val="0"/>
                                          </p:val>
                                        </p:tav>
                                        <p:tav tm="100000">
                                          <p:val>
                                            <p:strVal val="#ppt_h"/>
                                          </p:val>
                                        </p:tav>
                                      </p:tavLst>
                                    </p:anim>
                                    <p:anim calcmode="lin" valueType="num">
                                      <p:cBhvr>
                                        <p:cTn id="9" dur="1300" fill="hold"/>
                                        <p:tgtEl>
                                          <p:spTgt spid="26"/>
                                        </p:tgtEl>
                                        <p:attrNameLst>
                                          <p:attrName>style.rotation</p:attrName>
                                        </p:attrNameLst>
                                      </p:cBhvr>
                                      <p:tavLst>
                                        <p:tav tm="0">
                                          <p:val>
                                            <p:fltVal val="90"/>
                                          </p:val>
                                        </p:tav>
                                        <p:tav tm="100000">
                                          <p:val>
                                            <p:fltVal val="0"/>
                                          </p:val>
                                        </p:tav>
                                      </p:tavLst>
                                    </p:anim>
                                    <p:animEffect transition="in" filter="fade">
                                      <p:cBhvr>
                                        <p:cTn id="10" dur="1300"/>
                                        <p:tgtEl>
                                          <p:spTgt spid="26"/>
                                        </p:tgtEl>
                                      </p:cBhvr>
                                    </p:animEffect>
                                  </p:childTnLst>
                                </p:cTn>
                              </p:par>
                            </p:childTnLst>
                          </p:cTn>
                        </p:par>
                        <p:par>
                          <p:cTn id="11" fill="hold">
                            <p:stCondLst>
                              <p:cond delay="1300"/>
                            </p:stCondLst>
                            <p:childTnLst>
                              <p:par>
                                <p:cTn id="12" presetID="31" presetClass="entr" presetSubtype="0" fill="hold" nodeType="afterEffect">
                                  <p:stCondLst>
                                    <p:cond delay="0"/>
                                  </p:stCondLst>
                                  <p:childTnLst>
                                    <p:set>
                                      <p:cBhvr>
                                        <p:cTn id="13" dur="1" fill="hold">
                                          <p:stCondLst>
                                            <p:cond delay="0"/>
                                          </p:stCondLst>
                                        </p:cTn>
                                        <p:tgtEl>
                                          <p:spTgt spid="16392"/>
                                        </p:tgtEl>
                                        <p:attrNameLst>
                                          <p:attrName>style.visibility</p:attrName>
                                        </p:attrNameLst>
                                      </p:cBhvr>
                                      <p:to>
                                        <p:strVal val="visible"/>
                                      </p:to>
                                    </p:set>
                                    <p:anim calcmode="lin" valueType="num">
                                      <p:cBhvr>
                                        <p:cTn id="14" dur="1300" fill="hold"/>
                                        <p:tgtEl>
                                          <p:spTgt spid="16392"/>
                                        </p:tgtEl>
                                        <p:attrNameLst>
                                          <p:attrName>ppt_w</p:attrName>
                                        </p:attrNameLst>
                                      </p:cBhvr>
                                      <p:tavLst>
                                        <p:tav tm="0">
                                          <p:val>
                                            <p:fltVal val="0"/>
                                          </p:val>
                                        </p:tav>
                                        <p:tav tm="100000">
                                          <p:val>
                                            <p:strVal val="#ppt_w"/>
                                          </p:val>
                                        </p:tav>
                                      </p:tavLst>
                                    </p:anim>
                                    <p:anim calcmode="lin" valueType="num">
                                      <p:cBhvr>
                                        <p:cTn id="15" dur="1300" fill="hold"/>
                                        <p:tgtEl>
                                          <p:spTgt spid="16392"/>
                                        </p:tgtEl>
                                        <p:attrNameLst>
                                          <p:attrName>ppt_h</p:attrName>
                                        </p:attrNameLst>
                                      </p:cBhvr>
                                      <p:tavLst>
                                        <p:tav tm="0">
                                          <p:val>
                                            <p:fltVal val="0"/>
                                          </p:val>
                                        </p:tav>
                                        <p:tav tm="100000">
                                          <p:val>
                                            <p:strVal val="#ppt_h"/>
                                          </p:val>
                                        </p:tav>
                                      </p:tavLst>
                                    </p:anim>
                                    <p:anim calcmode="lin" valueType="num">
                                      <p:cBhvr>
                                        <p:cTn id="16" dur="1300" fill="hold"/>
                                        <p:tgtEl>
                                          <p:spTgt spid="16392"/>
                                        </p:tgtEl>
                                        <p:attrNameLst>
                                          <p:attrName>style.rotation</p:attrName>
                                        </p:attrNameLst>
                                      </p:cBhvr>
                                      <p:tavLst>
                                        <p:tav tm="0">
                                          <p:val>
                                            <p:fltVal val="90"/>
                                          </p:val>
                                        </p:tav>
                                        <p:tav tm="100000">
                                          <p:val>
                                            <p:fltVal val="0"/>
                                          </p:val>
                                        </p:tav>
                                      </p:tavLst>
                                    </p:anim>
                                    <p:animEffect transition="in" filter="fade">
                                      <p:cBhvr>
                                        <p:cTn id="17" dur="1300"/>
                                        <p:tgtEl>
                                          <p:spTgt spid="16392"/>
                                        </p:tgtEl>
                                      </p:cBhvr>
                                    </p:animEffect>
                                  </p:childTnLst>
                                </p:cTn>
                              </p:par>
                            </p:childTnLst>
                          </p:cTn>
                        </p:par>
                        <p:par>
                          <p:cTn id="18" fill="hold">
                            <p:stCondLst>
                              <p:cond delay="2600"/>
                            </p:stCondLst>
                            <p:childTnLst>
                              <p:par>
                                <p:cTn id="19" presetID="31" presetClass="entr" presetSubtype="0" fill="hold" nodeType="afterEffect">
                                  <p:stCondLst>
                                    <p:cond delay="0"/>
                                  </p:stCondLst>
                                  <p:childTnLst>
                                    <p:set>
                                      <p:cBhvr>
                                        <p:cTn id="20" dur="1" fill="hold">
                                          <p:stCondLst>
                                            <p:cond delay="0"/>
                                          </p:stCondLst>
                                        </p:cTn>
                                        <p:tgtEl>
                                          <p:spTgt spid="16388"/>
                                        </p:tgtEl>
                                        <p:attrNameLst>
                                          <p:attrName>style.visibility</p:attrName>
                                        </p:attrNameLst>
                                      </p:cBhvr>
                                      <p:to>
                                        <p:strVal val="visible"/>
                                      </p:to>
                                    </p:set>
                                    <p:anim calcmode="lin" valueType="num">
                                      <p:cBhvr>
                                        <p:cTn id="21" dur="1300" fill="hold"/>
                                        <p:tgtEl>
                                          <p:spTgt spid="16388"/>
                                        </p:tgtEl>
                                        <p:attrNameLst>
                                          <p:attrName>ppt_w</p:attrName>
                                        </p:attrNameLst>
                                      </p:cBhvr>
                                      <p:tavLst>
                                        <p:tav tm="0">
                                          <p:val>
                                            <p:fltVal val="0"/>
                                          </p:val>
                                        </p:tav>
                                        <p:tav tm="100000">
                                          <p:val>
                                            <p:strVal val="#ppt_w"/>
                                          </p:val>
                                        </p:tav>
                                      </p:tavLst>
                                    </p:anim>
                                    <p:anim calcmode="lin" valueType="num">
                                      <p:cBhvr>
                                        <p:cTn id="22" dur="1300" fill="hold"/>
                                        <p:tgtEl>
                                          <p:spTgt spid="16388"/>
                                        </p:tgtEl>
                                        <p:attrNameLst>
                                          <p:attrName>ppt_h</p:attrName>
                                        </p:attrNameLst>
                                      </p:cBhvr>
                                      <p:tavLst>
                                        <p:tav tm="0">
                                          <p:val>
                                            <p:fltVal val="0"/>
                                          </p:val>
                                        </p:tav>
                                        <p:tav tm="100000">
                                          <p:val>
                                            <p:strVal val="#ppt_h"/>
                                          </p:val>
                                        </p:tav>
                                      </p:tavLst>
                                    </p:anim>
                                    <p:anim calcmode="lin" valueType="num">
                                      <p:cBhvr>
                                        <p:cTn id="23" dur="1300" fill="hold"/>
                                        <p:tgtEl>
                                          <p:spTgt spid="16388"/>
                                        </p:tgtEl>
                                        <p:attrNameLst>
                                          <p:attrName>style.rotation</p:attrName>
                                        </p:attrNameLst>
                                      </p:cBhvr>
                                      <p:tavLst>
                                        <p:tav tm="0">
                                          <p:val>
                                            <p:fltVal val="90"/>
                                          </p:val>
                                        </p:tav>
                                        <p:tav tm="100000">
                                          <p:val>
                                            <p:fltVal val="0"/>
                                          </p:val>
                                        </p:tav>
                                      </p:tavLst>
                                    </p:anim>
                                    <p:animEffect transition="in" filter="fade">
                                      <p:cBhvr>
                                        <p:cTn id="24" dur="1300"/>
                                        <p:tgtEl>
                                          <p:spTgt spid="16388"/>
                                        </p:tgtEl>
                                      </p:cBhvr>
                                    </p:animEffect>
                                  </p:childTnLst>
                                </p:cTn>
                              </p:par>
                            </p:childTnLst>
                          </p:cTn>
                        </p:par>
                        <p:par>
                          <p:cTn id="25" fill="hold">
                            <p:stCondLst>
                              <p:cond delay="3900"/>
                            </p:stCondLst>
                            <p:childTnLst>
                              <p:par>
                                <p:cTn id="26" presetID="31"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1300" fill="hold"/>
                                        <p:tgtEl>
                                          <p:spTgt spid="23"/>
                                        </p:tgtEl>
                                        <p:attrNameLst>
                                          <p:attrName>ppt_w</p:attrName>
                                        </p:attrNameLst>
                                      </p:cBhvr>
                                      <p:tavLst>
                                        <p:tav tm="0">
                                          <p:val>
                                            <p:fltVal val="0"/>
                                          </p:val>
                                        </p:tav>
                                        <p:tav tm="100000">
                                          <p:val>
                                            <p:strVal val="#ppt_w"/>
                                          </p:val>
                                        </p:tav>
                                      </p:tavLst>
                                    </p:anim>
                                    <p:anim calcmode="lin" valueType="num">
                                      <p:cBhvr>
                                        <p:cTn id="29" dur="1300" fill="hold"/>
                                        <p:tgtEl>
                                          <p:spTgt spid="23"/>
                                        </p:tgtEl>
                                        <p:attrNameLst>
                                          <p:attrName>ppt_h</p:attrName>
                                        </p:attrNameLst>
                                      </p:cBhvr>
                                      <p:tavLst>
                                        <p:tav tm="0">
                                          <p:val>
                                            <p:fltVal val="0"/>
                                          </p:val>
                                        </p:tav>
                                        <p:tav tm="100000">
                                          <p:val>
                                            <p:strVal val="#ppt_h"/>
                                          </p:val>
                                        </p:tav>
                                      </p:tavLst>
                                    </p:anim>
                                    <p:anim calcmode="lin" valueType="num">
                                      <p:cBhvr>
                                        <p:cTn id="30" dur="1300" fill="hold"/>
                                        <p:tgtEl>
                                          <p:spTgt spid="23"/>
                                        </p:tgtEl>
                                        <p:attrNameLst>
                                          <p:attrName>style.rotation</p:attrName>
                                        </p:attrNameLst>
                                      </p:cBhvr>
                                      <p:tavLst>
                                        <p:tav tm="0">
                                          <p:val>
                                            <p:fltVal val="90"/>
                                          </p:val>
                                        </p:tav>
                                        <p:tav tm="100000">
                                          <p:val>
                                            <p:fltVal val="0"/>
                                          </p:val>
                                        </p:tav>
                                      </p:tavLst>
                                    </p:anim>
                                    <p:animEffect transition="in" filter="fade">
                                      <p:cBhvr>
                                        <p:cTn id="31" dur="1300"/>
                                        <p:tgtEl>
                                          <p:spTgt spid="23"/>
                                        </p:tgtEl>
                                      </p:cBhvr>
                                    </p:animEffect>
                                  </p:childTnLst>
                                </p:cTn>
                              </p:par>
                            </p:childTnLst>
                          </p:cTn>
                        </p:par>
                        <p:par>
                          <p:cTn id="32" fill="hold">
                            <p:stCondLst>
                              <p:cond delay="5200"/>
                            </p:stCondLst>
                            <p:childTnLst>
                              <p:par>
                                <p:cTn id="33" presetID="31" presetClass="entr" presetSubtype="0" fill="hold" nodeType="after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p:cTn id="35" dur="1300" fill="hold"/>
                                        <p:tgtEl>
                                          <p:spTgt spid="27"/>
                                        </p:tgtEl>
                                        <p:attrNameLst>
                                          <p:attrName>ppt_w</p:attrName>
                                        </p:attrNameLst>
                                      </p:cBhvr>
                                      <p:tavLst>
                                        <p:tav tm="0">
                                          <p:val>
                                            <p:fltVal val="0"/>
                                          </p:val>
                                        </p:tav>
                                        <p:tav tm="100000">
                                          <p:val>
                                            <p:strVal val="#ppt_w"/>
                                          </p:val>
                                        </p:tav>
                                      </p:tavLst>
                                    </p:anim>
                                    <p:anim calcmode="lin" valueType="num">
                                      <p:cBhvr>
                                        <p:cTn id="36" dur="1300" fill="hold"/>
                                        <p:tgtEl>
                                          <p:spTgt spid="27"/>
                                        </p:tgtEl>
                                        <p:attrNameLst>
                                          <p:attrName>ppt_h</p:attrName>
                                        </p:attrNameLst>
                                      </p:cBhvr>
                                      <p:tavLst>
                                        <p:tav tm="0">
                                          <p:val>
                                            <p:fltVal val="0"/>
                                          </p:val>
                                        </p:tav>
                                        <p:tav tm="100000">
                                          <p:val>
                                            <p:strVal val="#ppt_h"/>
                                          </p:val>
                                        </p:tav>
                                      </p:tavLst>
                                    </p:anim>
                                    <p:anim calcmode="lin" valueType="num">
                                      <p:cBhvr>
                                        <p:cTn id="37" dur="1300" fill="hold"/>
                                        <p:tgtEl>
                                          <p:spTgt spid="27"/>
                                        </p:tgtEl>
                                        <p:attrNameLst>
                                          <p:attrName>style.rotation</p:attrName>
                                        </p:attrNameLst>
                                      </p:cBhvr>
                                      <p:tavLst>
                                        <p:tav tm="0">
                                          <p:val>
                                            <p:fltVal val="90"/>
                                          </p:val>
                                        </p:tav>
                                        <p:tav tm="100000">
                                          <p:val>
                                            <p:fltVal val="0"/>
                                          </p:val>
                                        </p:tav>
                                      </p:tavLst>
                                    </p:anim>
                                    <p:animEffect transition="in" filter="fade">
                                      <p:cBhvr>
                                        <p:cTn id="38" dur="1300"/>
                                        <p:tgtEl>
                                          <p:spTgt spid="27"/>
                                        </p:tgtEl>
                                      </p:cBhvr>
                                    </p:animEffect>
                                  </p:childTnLst>
                                </p:cTn>
                              </p:par>
                            </p:childTnLst>
                          </p:cTn>
                        </p:par>
                        <p:par>
                          <p:cTn id="39" fill="hold">
                            <p:stCondLst>
                              <p:cond delay="6500"/>
                            </p:stCondLst>
                            <p:childTnLst>
                              <p:par>
                                <p:cTn id="40" presetID="31" presetClass="entr" presetSubtype="0" fill="hold" nodeType="afterEffect">
                                  <p:stCondLst>
                                    <p:cond delay="0"/>
                                  </p:stCondLst>
                                  <p:childTnLst>
                                    <p:set>
                                      <p:cBhvr>
                                        <p:cTn id="41" dur="1" fill="hold">
                                          <p:stCondLst>
                                            <p:cond delay="0"/>
                                          </p:stCondLst>
                                        </p:cTn>
                                        <p:tgtEl>
                                          <p:spTgt spid="28"/>
                                        </p:tgtEl>
                                        <p:attrNameLst>
                                          <p:attrName>style.visibility</p:attrName>
                                        </p:attrNameLst>
                                      </p:cBhvr>
                                      <p:to>
                                        <p:strVal val="visible"/>
                                      </p:to>
                                    </p:set>
                                    <p:anim calcmode="lin" valueType="num">
                                      <p:cBhvr>
                                        <p:cTn id="42" dur="1300" fill="hold"/>
                                        <p:tgtEl>
                                          <p:spTgt spid="28"/>
                                        </p:tgtEl>
                                        <p:attrNameLst>
                                          <p:attrName>ppt_w</p:attrName>
                                        </p:attrNameLst>
                                      </p:cBhvr>
                                      <p:tavLst>
                                        <p:tav tm="0">
                                          <p:val>
                                            <p:fltVal val="0"/>
                                          </p:val>
                                        </p:tav>
                                        <p:tav tm="100000">
                                          <p:val>
                                            <p:strVal val="#ppt_w"/>
                                          </p:val>
                                        </p:tav>
                                      </p:tavLst>
                                    </p:anim>
                                    <p:anim calcmode="lin" valueType="num">
                                      <p:cBhvr>
                                        <p:cTn id="43" dur="1300" fill="hold"/>
                                        <p:tgtEl>
                                          <p:spTgt spid="28"/>
                                        </p:tgtEl>
                                        <p:attrNameLst>
                                          <p:attrName>ppt_h</p:attrName>
                                        </p:attrNameLst>
                                      </p:cBhvr>
                                      <p:tavLst>
                                        <p:tav tm="0">
                                          <p:val>
                                            <p:fltVal val="0"/>
                                          </p:val>
                                        </p:tav>
                                        <p:tav tm="100000">
                                          <p:val>
                                            <p:strVal val="#ppt_h"/>
                                          </p:val>
                                        </p:tav>
                                      </p:tavLst>
                                    </p:anim>
                                    <p:anim calcmode="lin" valueType="num">
                                      <p:cBhvr>
                                        <p:cTn id="44" dur="1300" fill="hold"/>
                                        <p:tgtEl>
                                          <p:spTgt spid="28"/>
                                        </p:tgtEl>
                                        <p:attrNameLst>
                                          <p:attrName>style.rotation</p:attrName>
                                        </p:attrNameLst>
                                      </p:cBhvr>
                                      <p:tavLst>
                                        <p:tav tm="0">
                                          <p:val>
                                            <p:fltVal val="90"/>
                                          </p:val>
                                        </p:tav>
                                        <p:tav tm="100000">
                                          <p:val>
                                            <p:fltVal val="0"/>
                                          </p:val>
                                        </p:tav>
                                      </p:tavLst>
                                    </p:anim>
                                    <p:animEffect transition="in" filter="fade">
                                      <p:cBhvr>
                                        <p:cTn id="45" dur="13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Rounded Rectangle 10"/>
          <p:cNvSpPr/>
          <p:nvPr/>
        </p:nvSpPr>
        <p:spPr>
          <a:xfrm>
            <a:off x="7591719" y="152400"/>
            <a:ext cx="151790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Contact Me</a:t>
            </a:r>
            <a:endParaRPr lang="en-US" sz="1450" b="1" dirty="0">
              <a:solidFill>
                <a:schemeClr val="accent4">
                  <a:lumMod val="50000"/>
                </a:schemeClr>
              </a:solidFill>
              <a:latin typeface="Trebuchet MS" pitchFamily="34" charset="0"/>
            </a:endParaRPr>
          </a:p>
        </p:txBody>
      </p:sp>
      <p:sp>
        <p:nvSpPr>
          <p:cNvPr id="10" name="Rounded Rectangle 9"/>
          <p:cNvSpPr/>
          <p:nvPr/>
        </p:nvSpPr>
        <p:spPr>
          <a:xfrm>
            <a:off x="43935" y="152400"/>
            <a:ext cx="1756584" cy="609600"/>
          </a:xfrm>
          <a:prstGeom prst="round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Our Roles</a:t>
            </a:r>
            <a:endParaRPr lang="en-US" sz="1450" b="1" dirty="0">
              <a:solidFill>
                <a:schemeClr val="accent4">
                  <a:lumMod val="50000"/>
                </a:schemeClr>
              </a:solidFill>
              <a:latin typeface="Trebuchet MS" pitchFamily="34" charset="0"/>
            </a:endParaRPr>
          </a:p>
        </p:txBody>
      </p:sp>
      <p:sp>
        <p:nvSpPr>
          <p:cNvPr id="12" name="Rounded Rectangle 11"/>
          <p:cNvSpPr/>
          <p:nvPr/>
        </p:nvSpPr>
        <p:spPr>
          <a:xfrm>
            <a:off x="1876719" y="152400"/>
            <a:ext cx="2209800" cy="609600"/>
          </a:xfrm>
          <a:prstGeom prst="roundRect">
            <a:avLst/>
          </a:prstGeom>
          <a:solidFill>
            <a:schemeClr val="bg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Academics and Success</a:t>
            </a:r>
            <a:endParaRPr lang="en-US" sz="1450" b="1" dirty="0">
              <a:solidFill>
                <a:schemeClr val="accent4">
                  <a:lumMod val="50000"/>
                </a:schemeClr>
              </a:solidFill>
              <a:latin typeface="Trebuchet MS" pitchFamily="34" charset="0"/>
            </a:endParaRPr>
          </a:p>
        </p:txBody>
      </p:sp>
      <p:sp>
        <p:nvSpPr>
          <p:cNvPr id="14" name="Rounded Rectangle 13"/>
          <p:cNvSpPr/>
          <p:nvPr/>
        </p:nvSpPr>
        <p:spPr>
          <a:xfrm>
            <a:off x="4158735" y="152400"/>
            <a:ext cx="1756584"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Advising Materials</a:t>
            </a:r>
            <a:endParaRPr lang="en-US" sz="1450" b="1" dirty="0">
              <a:solidFill>
                <a:schemeClr val="accent4">
                  <a:lumMod val="50000"/>
                </a:schemeClr>
              </a:solidFill>
              <a:latin typeface="Trebuchet MS" pitchFamily="34" charset="0"/>
            </a:endParaRPr>
          </a:p>
        </p:txBody>
      </p:sp>
      <p:sp>
        <p:nvSpPr>
          <p:cNvPr id="15" name="Rounded Rectangle 14"/>
          <p:cNvSpPr/>
          <p:nvPr/>
        </p:nvSpPr>
        <p:spPr>
          <a:xfrm>
            <a:off x="5995503" y="152400"/>
            <a:ext cx="1520016" cy="609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450" b="1" dirty="0" smtClean="0">
                <a:solidFill>
                  <a:schemeClr val="accent4">
                    <a:lumMod val="50000"/>
                  </a:schemeClr>
                </a:solidFill>
                <a:latin typeface="Trebuchet MS" pitchFamily="34" charset="0"/>
              </a:rPr>
              <a:t>To-Do List</a:t>
            </a:r>
            <a:endParaRPr lang="en-US" sz="1450" b="1" dirty="0">
              <a:solidFill>
                <a:schemeClr val="accent4">
                  <a:lumMod val="50000"/>
                </a:schemeClr>
              </a:solidFill>
              <a:latin typeface="Trebuchet MS" pitchFamily="34" charset="0"/>
            </a:endParaRPr>
          </a:p>
        </p:txBody>
      </p:sp>
      <p:sp>
        <p:nvSpPr>
          <p:cNvPr id="9" name="Rectangle 8"/>
          <p:cNvSpPr/>
          <p:nvPr/>
        </p:nvSpPr>
        <p:spPr>
          <a:xfrm>
            <a:off x="-2380" y="444366"/>
            <a:ext cx="9153524" cy="6413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4" descr="http://farm2.static.flickr.com/1422/5164217463_2c9b810ef1.jpg"/>
          <p:cNvPicPr>
            <a:picLocks noChangeAspect="1" noChangeArrowheads="1"/>
          </p:cNvPicPr>
          <p:nvPr/>
        </p:nvPicPr>
        <p:blipFill>
          <a:blip r:embed="rId3" cstate="print">
            <a:grayscl/>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a:stretch>
            <a:fillRect/>
          </a:stretch>
        </p:blipFill>
        <p:spPr bwMode="auto">
          <a:xfrm>
            <a:off x="293715" y="4191000"/>
            <a:ext cx="3775674" cy="2514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13" name="TextBox 12"/>
          <p:cNvSpPr txBox="1"/>
          <p:nvPr/>
        </p:nvSpPr>
        <p:spPr>
          <a:xfrm>
            <a:off x="0" y="444366"/>
            <a:ext cx="2007890" cy="523220"/>
          </a:xfrm>
          <a:prstGeom prst="rect">
            <a:avLst/>
          </a:prstGeom>
          <a:noFill/>
        </p:spPr>
        <p:txBody>
          <a:bodyPr wrap="square" rtlCol="0">
            <a:spAutoFit/>
          </a:bodyPr>
          <a:lstStyle/>
          <a:p>
            <a:pPr algn="ctr"/>
            <a:r>
              <a:rPr lang="en-US" sz="2800" b="1" i="1" dirty="0" smtClean="0">
                <a:solidFill>
                  <a:schemeClr val="bg1">
                    <a:lumMod val="50000"/>
                  </a:schemeClr>
                </a:solidFill>
                <a:latin typeface="Trebuchet MS" pitchFamily="34" charset="0"/>
              </a:rPr>
              <a:t>Academics</a:t>
            </a:r>
            <a:endParaRPr lang="en-US" sz="2800" b="1" i="1" dirty="0">
              <a:solidFill>
                <a:schemeClr val="bg1">
                  <a:lumMod val="50000"/>
                </a:schemeClr>
              </a:solidFill>
              <a:latin typeface="Trebuchet MS" pitchFamily="34" charset="0"/>
            </a:endParaRPr>
          </a:p>
        </p:txBody>
      </p:sp>
      <p:pic>
        <p:nvPicPr>
          <p:cNvPr id="21" name="Picture 8" descr="http://farm6.static.flickr.com/5222/5638077034_386a3da57e.jpg"/>
          <p:cNvPicPr>
            <a:picLocks noChangeAspect="1" noChangeArrowheads="1"/>
          </p:cNvPicPr>
          <p:nvPr/>
        </p:nvPicPr>
        <p:blipFill>
          <a:blip r:embed="rId4" cstate="print">
            <a:grayscl/>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a:stretch>
            <a:fillRect/>
          </a:stretch>
        </p:blipFill>
        <p:spPr bwMode="auto">
          <a:xfrm>
            <a:off x="5042713" y="1069676"/>
            <a:ext cx="3775674" cy="2514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22" name="Picture 4"/>
          <p:cNvPicPr>
            <a:picLocks noChangeAspect="1" noChangeArrowheads="1"/>
          </p:cNvPicPr>
          <p:nvPr/>
        </p:nvPicPr>
        <p:blipFill>
          <a:blip r:embed="rId5" cstate="print">
            <a:grayscl/>
          </a:blip>
          <a:srcRect/>
          <a:stretch>
            <a:fillRect/>
          </a:stretch>
        </p:blipFill>
        <p:spPr bwMode="auto">
          <a:xfrm>
            <a:off x="275130" y="1077110"/>
            <a:ext cx="3775676" cy="2514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4" name="Picture 8" descr="http://farm3.static.flickr.com/2686/4440508457_c35ccf85e3.jpg"/>
          <p:cNvPicPr>
            <a:picLocks noChangeAspect="1" noChangeArrowheads="1"/>
          </p:cNvPicPr>
          <p:nvPr/>
        </p:nvPicPr>
        <p:blipFill rotWithShape="1">
          <a:blip r:embed="rId6" cstate="print">
            <a:grayscl/>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l="13879" t="15530"/>
          <a:stretch/>
        </p:blipFill>
        <p:spPr bwMode="auto">
          <a:xfrm>
            <a:off x="4978107" y="4191000"/>
            <a:ext cx="3861093" cy="2514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4" name="TextBox 3"/>
          <p:cNvSpPr txBox="1"/>
          <p:nvPr/>
        </p:nvSpPr>
        <p:spPr>
          <a:xfrm>
            <a:off x="2133600" y="440824"/>
            <a:ext cx="2522426" cy="523220"/>
          </a:xfrm>
          <a:prstGeom prst="rect">
            <a:avLst/>
          </a:prstGeom>
          <a:noFill/>
        </p:spPr>
        <p:txBody>
          <a:bodyPr wrap="square" rtlCol="0">
            <a:spAutoFit/>
          </a:bodyPr>
          <a:lstStyle/>
          <a:p>
            <a:pPr algn="ctr"/>
            <a:r>
              <a:rPr lang="en-US" sz="2800" b="1" i="1" dirty="0" smtClean="0">
                <a:solidFill>
                  <a:schemeClr val="accent4">
                    <a:lumMod val="50000"/>
                  </a:schemeClr>
                </a:solidFill>
                <a:effectLst>
                  <a:outerShdw blurRad="38100" dist="38100" dir="2700000" algn="tl">
                    <a:srgbClr val="000000">
                      <a:alpha val="43137"/>
                    </a:srgbClr>
                  </a:outerShdw>
                </a:effectLst>
                <a:latin typeface="Trebuchet MS" pitchFamily="34" charset="0"/>
              </a:rPr>
              <a:t>Co-Curricular</a:t>
            </a:r>
            <a:endParaRPr lang="en-US" sz="2800" b="1" i="1" dirty="0">
              <a:solidFill>
                <a:schemeClr val="accent4">
                  <a:lumMod val="50000"/>
                </a:schemeClr>
              </a:solidFill>
              <a:effectLst>
                <a:outerShdw blurRad="38100" dist="38100" dir="2700000" algn="tl">
                  <a:srgbClr val="000000">
                    <a:alpha val="43137"/>
                  </a:srgbClr>
                </a:outerShdw>
              </a:effectLst>
              <a:latin typeface="Trebuchet MS" pitchFamily="34" charset="0"/>
            </a:endParaRPr>
          </a:p>
        </p:txBody>
      </p:sp>
      <p:sp>
        <p:nvSpPr>
          <p:cNvPr id="19" name="TextBox 18"/>
          <p:cNvSpPr txBox="1"/>
          <p:nvPr/>
        </p:nvSpPr>
        <p:spPr>
          <a:xfrm>
            <a:off x="6628718" y="445161"/>
            <a:ext cx="2522426" cy="523220"/>
          </a:xfrm>
          <a:prstGeom prst="rect">
            <a:avLst/>
          </a:prstGeom>
          <a:noFill/>
        </p:spPr>
        <p:txBody>
          <a:bodyPr wrap="square" rtlCol="0">
            <a:spAutoFit/>
          </a:bodyPr>
          <a:lstStyle/>
          <a:p>
            <a:pPr algn="ctr"/>
            <a:r>
              <a:rPr lang="en-US" sz="2800" b="1" i="1" dirty="0" smtClean="0">
                <a:solidFill>
                  <a:schemeClr val="bg1">
                    <a:lumMod val="50000"/>
                  </a:schemeClr>
                </a:solidFill>
                <a:latin typeface="Trebuchet MS" pitchFamily="34" charset="0"/>
              </a:rPr>
              <a:t>Professional</a:t>
            </a:r>
            <a:endParaRPr lang="en-US" sz="2800" b="1" i="1" dirty="0">
              <a:solidFill>
                <a:schemeClr val="bg1">
                  <a:lumMod val="50000"/>
                </a:schemeClr>
              </a:solidFill>
              <a:latin typeface="Trebuchet MS" pitchFamily="34" charset="0"/>
            </a:endParaRPr>
          </a:p>
        </p:txBody>
      </p:sp>
      <p:sp>
        <p:nvSpPr>
          <p:cNvPr id="20" name="TextBox 19"/>
          <p:cNvSpPr txBox="1"/>
          <p:nvPr/>
        </p:nvSpPr>
        <p:spPr>
          <a:xfrm>
            <a:off x="4800600" y="440824"/>
            <a:ext cx="1760426" cy="523220"/>
          </a:xfrm>
          <a:prstGeom prst="rect">
            <a:avLst/>
          </a:prstGeom>
          <a:noFill/>
        </p:spPr>
        <p:txBody>
          <a:bodyPr wrap="square" rtlCol="0">
            <a:spAutoFit/>
          </a:bodyPr>
          <a:lstStyle/>
          <a:p>
            <a:pPr algn="ctr"/>
            <a:r>
              <a:rPr lang="en-US" sz="2800" b="1" i="1" dirty="0" smtClean="0">
                <a:solidFill>
                  <a:schemeClr val="bg1">
                    <a:lumMod val="50000"/>
                  </a:schemeClr>
                </a:solidFill>
                <a:latin typeface="Trebuchet MS" pitchFamily="34" charset="0"/>
              </a:rPr>
              <a:t>Wellness</a:t>
            </a:r>
            <a:endParaRPr lang="en-US" sz="2800" b="1" i="1" dirty="0">
              <a:solidFill>
                <a:schemeClr val="bg1">
                  <a:lumMod val="50000"/>
                </a:schemeClr>
              </a:solidFill>
              <a:latin typeface="Trebuchet MS" pitchFamily="34" charset="0"/>
            </a:endParaRPr>
          </a:p>
        </p:txBody>
      </p:sp>
      <p:pic>
        <p:nvPicPr>
          <p:cNvPr id="27" name="Picture 6" descr="http://farm4.static.flickr.com/3573/4555213644_084243bfe1.jpg"/>
          <p:cNvPicPr>
            <a:picLocks noChangeAspect="1" noChangeArrowheads="1"/>
          </p:cNvPicPr>
          <p:nvPr/>
        </p:nvPicPr>
        <p:blipFill>
          <a:blip r:embed="rId7" cstate="print">
            <a:grayscl/>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a:stretch>
            <a:fillRect/>
          </a:stretch>
        </p:blipFill>
        <p:spPr bwMode="auto">
          <a:xfrm>
            <a:off x="955681" y="3352800"/>
            <a:ext cx="3787047" cy="2514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28" name="Picture 5"/>
          <p:cNvPicPr>
            <a:picLocks noChangeAspect="1" noChangeArrowheads="1"/>
          </p:cNvPicPr>
          <p:nvPr/>
        </p:nvPicPr>
        <p:blipFill>
          <a:blip r:embed="rId8" cstate="print">
            <a:grayscl/>
          </a:blip>
          <a:srcRect/>
          <a:stretch>
            <a:fillRect/>
          </a:stretch>
        </p:blipFill>
        <p:spPr bwMode="auto">
          <a:xfrm>
            <a:off x="4169886" y="1447800"/>
            <a:ext cx="3787048" cy="2514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5368" name="Picture 8" descr="http://visitjmu.com/uploads/thumb.php?src=http://visitjmu.com/uploads/Stonehenge-960x582.jpg&amp;w=960&amp;h=500&amp;zc=1"/>
          <p:cNvPicPr>
            <a:picLocks noChangeAspect="1" noChangeArrowheads="1"/>
          </p:cNvPicPr>
          <p:nvPr/>
        </p:nvPicPr>
        <p:blipFill rotWithShape="1">
          <a:blip r:embed="rId9"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l="13724" r="13267"/>
          <a:stretch/>
        </p:blipFill>
        <p:spPr bwMode="auto">
          <a:xfrm>
            <a:off x="5210654" y="1181534"/>
            <a:ext cx="3780946" cy="269725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8" name="Picture 13"/>
          <p:cNvPicPr>
            <a:picLocks noChangeAspect="1" noChangeArrowheads="1"/>
          </p:cNvPicPr>
          <p:nvPr/>
        </p:nvPicPr>
        <p:blipFill>
          <a:blip r:embed="rId10"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a:stretch>
            <a:fillRect/>
          </a:stretch>
        </p:blipFill>
        <p:spPr bwMode="auto">
          <a:xfrm>
            <a:off x="304800" y="4047893"/>
            <a:ext cx="4004505" cy="2667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5362" name="Picture 2" descr="http://farm4.static.flickr.com/3400/4621345139_7e22c513dd.jpg"/>
          <p:cNvPicPr>
            <a:picLocks noChangeAspect="1" noChangeArrowheads="1"/>
          </p:cNvPicPr>
          <p:nvPr/>
        </p:nvPicPr>
        <p:blipFill rotWithShape="1">
          <a:blip r:embed="rId11"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l="10031" t="12071" r="15877" b="7922"/>
          <a:stretch/>
        </p:blipFill>
        <p:spPr bwMode="auto">
          <a:xfrm>
            <a:off x="5105400" y="4204010"/>
            <a:ext cx="3496442" cy="2514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7" name="Picture 4" descr="http://farm6.static.flickr.com/5132/5568346709_5e3cdafbb0.jpg"/>
          <p:cNvPicPr>
            <a:picLocks noChangeAspect="1" noChangeArrowheads="1"/>
          </p:cNvPicPr>
          <p:nvPr/>
        </p:nvPicPr>
        <p:blipFill>
          <a:blip r:embed="rId12"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a:stretch>
            <a:fillRect/>
          </a:stretch>
        </p:blipFill>
        <p:spPr bwMode="auto">
          <a:xfrm>
            <a:off x="2472495" y="1253524"/>
            <a:ext cx="2514600" cy="377567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6" name="Picture 2" descr="http://farm5.static.flickr.com/4040/4482562748_0a52f8baae.jpg"/>
          <p:cNvPicPr>
            <a:picLocks noChangeAspect="1" noChangeArrowheads="1"/>
          </p:cNvPicPr>
          <p:nvPr/>
        </p:nvPicPr>
        <p:blipFill>
          <a:blip r:embed="rId13"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a:stretch>
            <a:fillRect/>
          </a:stretch>
        </p:blipFill>
        <p:spPr bwMode="auto">
          <a:xfrm>
            <a:off x="115488" y="1143000"/>
            <a:ext cx="3522462" cy="264184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5364" name="Picture 4" descr="http://farm3.static.flickr.com/2791/4322686422_a4c4eb25c6.jpg"/>
          <p:cNvPicPr>
            <a:picLocks noChangeAspect="1" noChangeArrowheads="1"/>
          </p:cNvPicPr>
          <p:nvPr/>
        </p:nvPicPr>
        <p:blipFill>
          <a:blip r:embed="rId14" cstate="print">
            <a:extLst>
              <a:ext uri="{28A0092B-C50C-407E-A947-70E740481C1C}">
                <a14:useLocalDpi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val="0"/>
              </a:ext>
            </a:extLst>
          </a:blip>
          <a:srcRect/>
          <a:stretch>
            <a:fillRect/>
          </a:stretch>
        </p:blipFill>
        <p:spPr bwMode="auto">
          <a:xfrm>
            <a:off x="4648200" y="2438400"/>
            <a:ext cx="3775674" cy="2514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mc="http://schemas.openxmlformats.org/markup-compatibility/2006" xmlns:mv="urn:schemas-microsoft-com:mac:vml" xmlns="" xmlns:p14="http://schemas.microsoft.com/office/powerpoint/2010/main" xmlns:p="http://schemas.openxmlformats.org/presentationml/2006/main" xmlns:r="http://schemas.openxmlformats.org/officeDocument/2006/relationships" xmlns:a="http://schemas.openxmlformats.org/drawingml/2006/main" val="1872783047"/>
      </p:ext>
    </p:extLst>
  </p:cSld>
  <p:clrMapOvr>
    <a:masterClrMapping/>
  </p:clrMapOvr>
  <mc:AlternateContent>
    <mc:Choice xmlns:mv="urn:schemas-microsoft-com:mac:vml" xmlns:mc="http://schemas.openxmlformats.org/markup-compatibility/2006" xmlns="" xmlns:p14="http://schemas.microsoft.com/office/powerpoint/2010/main" xmlns:p="http://schemas.openxmlformats.org/presentationml/2006/main" xmlns:r="http://schemas.openxmlformats.org/officeDocument/2006/relationships" xmlns:a="http://schemas.openxmlformats.org/drawingml/2006/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300" fill="hold"/>
                                        <p:tgtEl>
                                          <p:spTgt spid="18"/>
                                        </p:tgtEl>
                                        <p:attrNameLst>
                                          <p:attrName>ppt_w</p:attrName>
                                        </p:attrNameLst>
                                      </p:cBhvr>
                                      <p:tavLst>
                                        <p:tav tm="0">
                                          <p:val>
                                            <p:fltVal val="0"/>
                                          </p:val>
                                        </p:tav>
                                        <p:tav tm="100000">
                                          <p:val>
                                            <p:strVal val="#ppt_w"/>
                                          </p:val>
                                        </p:tav>
                                      </p:tavLst>
                                    </p:anim>
                                    <p:anim calcmode="lin" valueType="num">
                                      <p:cBhvr>
                                        <p:cTn id="8" dur="1300" fill="hold"/>
                                        <p:tgtEl>
                                          <p:spTgt spid="18"/>
                                        </p:tgtEl>
                                        <p:attrNameLst>
                                          <p:attrName>ppt_h</p:attrName>
                                        </p:attrNameLst>
                                      </p:cBhvr>
                                      <p:tavLst>
                                        <p:tav tm="0">
                                          <p:val>
                                            <p:fltVal val="0"/>
                                          </p:val>
                                        </p:tav>
                                        <p:tav tm="100000">
                                          <p:val>
                                            <p:strVal val="#ppt_h"/>
                                          </p:val>
                                        </p:tav>
                                      </p:tavLst>
                                    </p:anim>
                                    <p:anim calcmode="lin" valueType="num">
                                      <p:cBhvr>
                                        <p:cTn id="9" dur="1300" fill="hold"/>
                                        <p:tgtEl>
                                          <p:spTgt spid="18"/>
                                        </p:tgtEl>
                                        <p:attrNameLst>
                                          <p:attrName>style.rotation</p:attrName>
                                        </p:attrNameLst>
                                      </p:cBhvr>
                                      <p:tavLst>
                                        <p:tav tm="0">
                                          <p:val>
                                            <p:fltVal val="90"/>
                                          </p:val>
                                        </p:tav>
                                        <p:tav tm="100000">
                                          <p:val>
                                            <p:fltVal val="0"/>
                                          </p:val>
                                        </p:tav>
                                      </p:tavLst>
                                    </p:anim>
                                    <p:animEffect transition="in" filter="fade">
                                      <p:cBhvr>
                                        <p:cTn id="10" dur="1300"/>
                                        <p:tgtEl>
                                          <p:spTgt spid="18"/>
                                        </p:tgtEl>
                                      </p:cBhvr>
                                    </p:animEffect>
                                  </p:childTnLst>
                                </p:cTn>
                              </p:par>
                            </p:childTnLst>
                          </p:cTn>
                        </p:par>
                        <p:par>
                          <p:cTn id="11" fill="hold">
                            <p:stCondLst>
                              <p:cond delay="1300"/>
                            </p:stCondLst>
                            <p:childTnLst>
                              <p:par>
                                <p:cTn id="12" presetID="31" presetClass="entr" presetSubtype="0" fill="hold" nodeType="afterEffect">
                                  <p:stCondLst>
                                    <p:cond delay="0"/>
                                  </p:stCondLst>
                                  <p:childTnLst>
                                    <p:set>
                                      <p:cBhvr>
                                        <p:cTn id="13" dur="1" fill="hold">
                                          <p:stCondLst>
                                            <p:cond delay="0"/>
                                          </p:stCondLst>
                                        </p:cTn>
                                        <p:tgtEl>
                                          <p:spTgt spid="15368"/>
                                        </p:tgtEl>
                                        <p:attrNameLst>
                                          <p:attrName>style.visibility</p:attrName>
                                        </p:attrNameLst>
                                      </p:cBhvr>
                                      <p:to>
                                        <p:strVal val="visible"/>
                                      </p:to>
                                    </p:set>
                                    <p:anim calcmode="lin" valueType="num">
                                      <p:cBhvr>
                                        <p:cTn id="14" dur="1300" fill="hold"/>
                                        <p:tgtEl>
                                          <p:spTgt spid="15368"/>
                                        </p:tgtEl>
                                        <p:attrNameLst>
                                          <p:attrName>ppt_w</p:attrName>
                                        </p:attrNameLst>
                                      </p:cBhvr>
                                      <p:tavLst>
                                        <p:tav tm="0">
                                          <p:val>
                                            <p:fltVal val="0"/>
                                          </p:val>
                                        </p:tav>
                                        <p:tav tm="100000">
                                          <p:val>
                                            <p:strVal val="#ppt_w"/>
                                          </p:val>
                                        </p:tav>
                                      </p:tavLst>
                                    </p:anim>
                                    <p:anim calcmode="lin" valueType="num">
                                      <p:cBhvr>
                                        <p:cTn id="15" dur="1300" fill="hold"/>
                                        <p:tgtEl>
                                          <p:spTgt spid="15368"/>
                                        </p:tgtEl>
                                        <p:attrNameLst>
                                          <p:attrName>ppt_h</p:attrName>
                                        </p:attrNameLst>
                                      </p:cBhvr>
                                      <p:tavLst>
                                        <p:tav tm="0">
                                          <p:val>
                                            <p:fltVal val="0"/>
                                          </p:val>
                                        </p:tav>
                                        <p:tav tm="100000">
                                          <p:val>
                                            <p:strVal val="#ppt_h"/>
                                          </p:val>
                                        </p:tav>
                                      </p:tavLst>
                                    </p:anim>
                                    <p:anim calcmode="lin" valueType="num">
                                      <p:cBhvr>
                                        <p:cTn id="16" dur="1300" fill="hold"/>
                                        <p:tgtEl>
                                          <p:spTgt spid="15368"/>
                                        </p:tgtEl>
                                        <p:attrNameLst>
                                          <p:attrName>style.rotation</p:attrName>
                                        </p:attrNameLst>
                                      </p:cBhvr>
                                      <p:tavLst>
                                        <p:tav tm="0">
                                          <p:val>
                                            <p:fltVal val="90"/>
                                          </p:val>
                                        </p:tav>
                                        <p:tav tm="100000">
                                          <p:val>
                                            <p:fltVal val="0"/>
                                          </p:val>
                                        </p:tav>
                                      </p:tavLst>
                                    </p:anim>
                                    <p:animEffect transition="in" filter="fade">
                                      <p:cBhvr>
                                        <p:cTn id="17" dur="1300"/>
                                        <p:tgtEl>
                                          <p:spTgt spid="15368"/>
                                        </p:tgtEl>
                                      </p:cBhvr>
                                    </p:animEffect>
                                  </p:childTnLst>
                                </p:cTn>
                              </p:par>
                            </p:childTnLst>
                          </p:cTn>
                        </p:par>
                        <p:par>
                          <p:cTn id="18" fill="hold">
                            <p:stCondLst>
                              <p:cond delay="2600"/>
                            </p:stCondLst>
                            <p:childTnLst>
                              <p:par>
                                <p:cTn id="19" presetID="31"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1300" fill="hold"/>
                                        <p:tgtEl>
                                          <p:spTgt spid="17"/>
                                        </p:tgtEl>
                                        <p:attrNameLst>
                                          <p:attrName>ppt_w</p:attrName>
                                        </p:attrNameLst>
                                      </p:cBhvr>
                                      <p:tavLst>
                                        <p:tav tm="0">
                                          <p:val>
                                            <p:fltVal val="0"/>
                                          </p:val>
                                        </p:tav>
                                        <p:tav tm="100000">
                                          <p:val>
                                            <p:strVal val="#ppt_w"/>
                                          </p:val>
                                        </p:tav>
                                      </p:tavLst>
                                    </p:anim>
                                    <p:anim calcmode="lin" valueType="num">
                                      <p:cBhvr>
                                        <p:cTn id="22" dur="1300" fill="hold"/>
                                        <p:tgtEl>
                                          <p:spTgt spid="17"/>
                                        </p:tgtEl>
                                        <p:attrNameLst>
                                          <p:attrName>ppt_h</p:attrName>
                                        </p:attrNameLst>
                                      </p:cBhvr>
                                      <p:tavLst>
                                        <p:tav tm="0">
                                          <p:val>
                                            <p:fltVal val="0"/>
                                          </p:val>
                                        </p:tav>
                                        <p:tav tm="100000">
                                          <p:val>
                                            <p:strVal val="#ppt_h"/>
                                          </p:val>
                                        </p:tav>
                                      </p:tavLst>
                                    </p:anim>
                                    <p:anim calcmode="lin" valueType="num">
                                      <p:cBhvr>
                                        <p:cTn id="23" dur="1300" fill="hold"/>
                                        <p:tgtEl>
                                          <p:spTgt spid="17"/>
                                        </p:tgtEl>
                                        <p:attrNameLst>
                                          <p:attrName>style.rotation</p:attrName>
                                        </p:attrNameLst>
                                      </p:cBhvr>
                                      <p:tavLst>
                                        <p:tav tm="0">
                                          <p:val>
                                            <p:fltVal val="90"/>
                                          </p:val>
                                        </p:tav>
                                        <p:tav tm="100000">
                                          <p:val>
                                            <p:fltVal val="0"/>
                                          </p:val>
                                        </p:tav>
                                      </p:tavLst>
                                    </p:anim>
                                    <p:animEffect transition="in" filter="fade">
                                      <p:cBhvr>
                                        <p:cTn id="24" dur="1300"/>
                                        <p:tgtEl>
                                          <p:spTgt spid="17"/>
                                        </p:tgtEl>
                                      </p:cBhvr>
                                    </p:animEffect>
                                  </p:childTnLst>
                                </p:cTn>
                              </p:par>
                            </p:childTnLst>
                          </p:cTn>
                        </p:par>
                        <p:par>
                          <p:cTn id="25" fill="hold">
                            <p:stCondLst>
                              <p:cond delay="3900"/>
                            </p:stCondLst>
                            <p:childTnLst>
                              <p:par>
                                <p:cTn id="26" presetID="31" presetClass="entr" presetSubtype="0" fill="hold" nodeType="afterEffect">
                                  <p:stCondLst>
                                    <p:cond delay="0"/>
                                  </p:stCondLst>
                                  <p:childTnLst>
                                    <p:set>
                                      <p:cBhvr>
                                        <p:cTn id="27" dur="1" fill="hold">
                                          <p:stCondLst>
                                            <p:cond delay="0"/>
                                          </p:stCondLst>
                                        </p:cTn>
                                        <p:tgtEl>
                                          <p:spTgt spid="15362"/>
                                        </p:tgtEl>
                                        <p:attrNameLst>
                                          <p:attrName>style.visibility</p:attrName>
                                        </p:attrNameLst>
                                      </p:cBhvr>
                                      <p:to>
                                        <p:strVal val="visible"/>
                                      </p:to>
                                    </p:set>
                                    <p:anim calcmode="lin" valueType="num">
                                      <p:cBhvr>
                                        <p:cTn id="28" dur="1300" fill="hold"/>
                                        <p:tgtEl>
                                          <p:spTgt spid="15362"/>
                                        </p:tgtEl>
                                        <p:attrNameLst>
                                          <p:attrName>ppt_w</p:attrName>
                                        </p:attrNameLst>
                                      </p:cBhvr>
                                      <p:tavLst>
                                        <p:tav tm="0">
                                          <p:val>
                                            <p:fltVal val="0"/>
                                          </p:val>
                                        </p:tav>
                                        <p:tav tm="100000">
                                          <p:val>
                                            <p:strVal val="#ppt_w"/>
                                          </p:val>
                                        </p:tav>
                                      </p:tavLst>
                                    </p:anim>
                                    <p:anim calcmode="lin" valueType="num">
                                      <p:cBhvr>
                                        <p:cTn id="29" dur="1300" fill="hold"/>
                                        <p:tgtEl>
                                          <p:spTgt spid="15362"/>
                                        </p:tgtEl>
                                        <p:attrNameLst>
                                          <p:attrName>ppt_h</p:attrName>
                                        </p:attrNameLst>
                                      </p:cBhvr>
                                      <p:tavLst>
                                        <p:tav tm="0">
                                          <p:val>
                                            <p:fltVal val="0"/>
                                          </p:val>
                                        </p:tav>
                                        <p:tav tm="100000">
                                          <p:val>
                                            <p:strVal val="#ppt_h"/>
                                          </p:val>
                                        </p:tav>
                                      </p:tavLst>
                                    </p:anim>
                                    <p:anim calcmode="lin" valueType="num">
                                      <p:cBhvr>
                                        <p:cTn id="30" dur="1300" fill="hold"/>
                                        <p:tgtEl>
                                          <p:spTgt spid="15362"/>
                                        </p:tgtEl>
                                        <p:attrNameLst>
                                          <p:attrName>style.rotation</p:attrName>
                                        </p:attrNameLst>
                                      </p:cBhvr>
                                      <p:tavLst>
                                        <p:tav tm="0">
                                          <p:val>
                                            <p:fltVal val="90"/>
                                          </p:val>
                                        </p:tav>
                                        <p:tav tm="100000">
                                          <p:val>
                                            <p:fltVal val="0"/>
                                          </p:val>
                                        </p:tav>
                                      </p:tavLst>
                                    </p:anim>
                                    <p:animEffect transition="in" filter="fade">
                                      <p:cBhvr>
                                        <p:cTn id="31" dur="1300"/>
                                        <p:tgtEl>
                                          <p:spTgt spid="15362"/>
                                        </p:tgtEl>
                                      </p:cBhvr>
                                    </p:animEffect>
                                  </p:childTnLst>
                                </p:cTn>
                              </p:par>
                            </p:childTnLst>
                          </p:cTn>
                        </p:par>
                        <p:par>
                          <p:cTn id="32" fill="hold">
                            <p:stCondLst>
                              <p:cond delay="5200"/>
                            </p:stCondLst>
                            <p:childTnLst>
                              <p:par>
                                <p:cTn id="33" presetID="31" presetClass="entr" presetSubtype="0"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1300" fill="hold"/>
                                        <p:tgtEl>
                                          <p:spTgt spid="16"/>
                                        </p:tgtEl>
                                        <p:attrNameLst>
                                          <p:attrName>ppt_w</p:attrName>
                                        </p:attrNameLst>
                                      </p:cBhvr>
                                      <p:tavLst>
                                        <p:tav tm="0">
                                          <p:val>
                                            <p:fltVal val="0"/>
                                          </p:val>
                                        </p:tav>
                                        <p:tav tm="100000">
                                          <p:val>
                                            <p:strVal val="#ppt_w"/>
                                          </p:val>
                                        </p:tav>
                                      </p:tavLst>
                                    </p:anim>
                                    <p:anim calcmode="lin" valueType="num">
                                      <p:cBhvr>
                                        <p:cTn id="36" dur="1300" fill="hold"/>
                                        <p:tgtEl>
                                          <p:spTgt spid="16"/>
                                        </p:tgtEl>
                                        <p:attrNameLst>
                                          <p:attrName>ppt_h</p:attrName>
                                        </p:attrNameLst>
                                      </p:cBhvr>
                                      <p:tavLst>
                                        <p:tav tm="0">
                                          <p:val>
                                            <p:fltVal val="0"/>
                                          </p:val>
                                        </p:tav>
                                        <p:tav tm="100000">
                                          <p:val>
                                            <p:strVal val="#ppt_h"/>
                                          </p:val>
                                        </p:tav>
                                      </p:tavLst>
                                    </p:anim>
                                    <p:anim calcmode="lin" valueType="num">
                                      <p:cBhvr>
                                        <p:cTn id="37" dur="1300" fill="hold"/>
                                        <p:tgtEl>
                                          <p:spTgt spid="16"/>
                                        </p:tgtEl>
                                        <p:attrNameLst>
                                          <p:attrName>style.rotation</p:attrName>
                                        </p:attrNameLst>
                                      </p:cBhvr>
                                      <p:tavLst>
                                        <p:tav tm="0">
                                          <p:val>
                                            <p:fltVal val="90"/>
                                          </p:val>
                                        </p:tav>
                                        <p:tav tm="100000">
                                          <p:val>
                                            <p:fltVal val="0"/>
                                          </p:val>
                                        </p:tav>
                                      </p:tavLst>
                                    </p:anim>
                                    <p:animEffect transition="in" filter="fade">
                                      <p:cBhvr>
                                        <p:cTn id="38" dur="1300"/>
                                        <p:tgtEl>
                                          <p:spTgt spid="16"/>
                                        </p:tgtEl>
                                      </p:cBhvr>
                                    </p:animEffect>
                                  </p:childTnLst>
                                </p:cTn>
                              </p:par>
                            </p:childTnLst>
                          </p:cTn>
                        </p:par>
                        <p:par>
                          <p:cTn id="39" fill="hold">
                            <p:stCondLst>
                              <p:cond delay="6500"/>
                            </p:stCondLst>
                            <p:childTnLst>
                              <p:par>
                                <p:cTn id="40" presetID="31" presetClass="entr" presetSubtype="0" fill="hold" nodeType="afterEffect">
                                  <p:stCondLst>
                                    <p:cond delay="0"/>
                                  </p:stCondLst>
                                  <p:childTnLst>
                                    <p:set>
                                      <p:cBhvr>
                                        <p:cTn id="41" dur="1" fill="hold">
                                          <p:stCondLst>
                                            <p:cond delay="0"/>
                                          </p:stCondLst>
                                        </p:cTn>
                                        <p:tgtEl>
                                          <p:spTgt spid="15364"/>
                                        </p:tgtEl>
                                        <p:attrNameLst>
                                          <p:attrName>style.visibility</p:attrName>
                                        </p:attrNameLst>
                                      </p:cBhvr>
                                      <p:to>
                                        <p:strVal val="visible"/>
                                      </p:to>
                                    </p:set>
                                    <p:anim calcmode="lin" valueType="num">
                                      <p:cBhvr>
                                        <p:cTn id="42" dur="1300" fill="hold"/>
                                        <p:tgtEl>
                                          <p:spTgt spid="15364"/>
                                        </p:tgtEl>
                                        <p:attrNameLst>
                                          <p:attrName>ppt_w</p:attrName>
                                        </p:attrNameLst>
                                      </p:cBhvr>
                                      <p:tavLst>
                                        <p:tav tm="0">
                                          <p:val>
                                            <p:fltVal val="0"/>
                                          </p:val>
                                        </p:tav>
                                        <p:tav tm="100000">
                                          <p:val>
                                            <p:strVal val="#ppt_w"/>
                                          </p:val>
                                        </p:tav>
                                      </p:tavLst>
                                    </p:anim>
                                    <p:anim calcmode="lin" valueType="num">
                                      <p:cBhvr>
                                        <p:cTn id="43" dur="1300" fill="hold"/>
                                        <p:tgtEl>
                                          <p:spTgt spid="15364"/>
                                        </p:tgtEl>
                                        <p:attrNameLst>
                                          <p:attrName>ppt_h</p:attrName>
                                        </p:attrNameLst>
                                      </p:cBhvr>
                                      <p:tavLst>
                                        <p:tav tm="0">
                                          <p:val>
                                            <p:fltVal val="0"/>
                                          </p:val>
                                        </p:tav>
                                        <p:tav tm="100000">
                                          <p:val>
                                            <p:strVal val="#ppt_h"/>
                                          </p:val>
                                        </p:tav>
                                      </p:tavLst>
                                    </p:anim>
                                    <p:anim calcmode="lin" valueType="num">
                                      <p:cBhvr>
                                        <p:cTn id="44" dur="1300" fill="hold"/>
                                        <p:tgtEl>
                                          <p:spTgt spid="15364"/>
                                        </p:tgtEl>
                                        <p:attrNameLst>
                                          <p:attrName>style.rotation</p:attrName>
                                        </p:attrNameLst>
                                      </p:cBhvr>
                                      <p:tavLst>
                                        <p:tav tm="0">
                                          <p:val>
                                            <p:fltVal val="90"/>
                                          </p:val>
                                        </p:tav>
                                        <p:tav tm="100000">
                                          <p:val>
                                            <p:fltVal val="0"/>
                                          </p:val>
                                        </p:tav>
                                      </p:tavLst>
                                    </p:anim>
                                    <p:animEffect transition="in" filter="fade">
                                      <p:cBhvr>
                                        <p:cTn id="45" dur="1300"/>
                                        <p:tgtEl>
                                          <p:spTgt spid="15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1541</TotalTime>
  <Words>3532</Words>
  <Application>Microsoft Macintosh PowerPoint</Application>
  <PresentationFormat>On-screen Show (4:3)</PresentationFormat>
  <Paragraphs>924</Paragraphs>
  <Slides>43</Slides>
  <Notes>37</Notes>
  <HiddenSlides>0</HiddenSlides>
  <MMClips>0</MMClips>
  <ScaleCrop>false</ScaleCrop>
  <HeadingPairs>
    <vt:vector size="6" baseType="variant">
      <vt:variant>
        <vt:lpstr>Design Template</vt:lpstr>
      </vt:variant>
      <vt:variant>
        <vt:i4>1</vt:i4>
      </vt:variant>
      <vt:variant>
        <vt:lpstr>Embedded OLE Servers</vt:lpstr>
      </vt:variant>
      <vt:variant>
        <vt:i4>1</vt:i4>
      </vt:variant>
      <vt:variant>
        <vt:lpstr>Slide Titles</vt:lpstr>
      </vt:variant>
      <vt:variant>
        <vt:i4>43</vt:i4>
      </vt:variant>
    </vt:vector>
  </HeadingPairs>
  <TitlesOfParts>
    <vt:vector size="45" baseType="lpstr">
      <vt:lpstr>Office Theme</vt:lpstr>
      <vt:lpstr>Document</vt:lpstr>
      <vt:lpstr>Slide 1</vt:lpstr>
      <vt:lpstr>Slide 2</vt:lpstr>
      <vt:lpstr>Slide 3</vt:lpstr>
      <vt:lpstr>Your Role… as an Advisee</vt:lpstr>
      <vt:lpstr>My Role… as an Advisor</vt:lpstr>
      <vt:lpstr>What are your goals?</vt:lpstr>
      <vt:lpstr>What are your goals?</vt:lpstr>
      <vt:lpstr>Slide 8</vt:lpstr>
      <vt:lpstr>Slide 9</vt:lpstr>
      <vt:lpstr>Slide 10</vt:lpstr>
      <vt:lpstr>Slide 11</vt:lpstr>
      <vt:lpstr>Our Goal</vt:lpstr>
      <vt:lpstr>Academic Standing</vt:lpstr>
      <vt:lpstr>Time Management</vt:lpstr>
      <vt:lpstr>Time Management  40 Hour Work Week</vt:lpstr>
      <vt:lpstr>Classroom Behavior</vt:lpstr>
      <vt:lpstr>Syllabus</vt:lpstr>
      <vt:lpstr>Blackboard</vt:lpstr>
      <vt:lpstr>Learning Centers</vt:lpstr>
      <vt:lpstr>JMU Homepage</vt:lpstr>
      <vt:lpstr>Ecampus</vt:lpstr>
      <vt:lpstr>Slide 22</vt:lpstr>
      <vt:lpstr>Slide 23</vt:lpstr>
      <vt:lpstr>Registrar’s Office</vt:lpstr>
      <vt:lpstr>[Title Here]</vt:lpstr>
      <vt:lpstr>[Title Here]</vt:lpstr>
      <vt:lpstr>[Title Here]</vt:lpstr>
      <vt:lpstr>[Title Here]</vt:lpstr>
      <vt:lpstr>[Title Here]</vt:lpstr>
      <vt:lpstr>[Title Here]</vt:lpstr>
      <vt:lpstr>[Title Here]</vt:lpstr>
      <vt:lpstr>[Title Here]</vt:lpstr>
      <vt:lpstr>[Title Here]</vt:lpstr>
      <vt:lpstr>[Title Here]</vt:lpstr>
      <vt:lpstr>[Title Here]</vt:lpstr>
      <vt:lpstr>[Title Here]</vt:lpstr>
      <vt:lpstr>[Title Here]</vt:lpstr>
      <vt:lpstr>[Title Here]</vt:lpstr>
      <vt:lpstr>[Title Here]</vt:lpstr>
      <vt:lpstr>Office Hours (a.k.a. Walk-In Hours)</vt:lpstr>
      <vt:lpstr>Email Correspondence</vt:lpstr>
      <vt:lpstr>Slide 42</vt:lpstr>
      <vt:lpstr>Course Adjustment Form needed? Any course changes.  Declaring or changing your major or pre-professional program?   Come on Down!</vt:lpstr>
    </vt:vector>
  </TitlesOfParts>
  <Company>James Madison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Heather J. Patterson</dc:creator>
  <cp:lastModifiedBy>Nancy Harris</cp:lastModifiedBy>
  <cp:revision>116</cp:revision>
  <dcterms:created xsi:type="dcterms:W3CDTF">2011-08-25T16:44:51Z</dcterms:created>
  <dcterms:modified xsi:type="dcterms:W3CDTF">2011-08-25T16:58:05Z</dcterms:modified>
</cp:coreProperties>
</file>